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B123-6653-442E-9800-DC35FC3EB3E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95A5-A506-42F2-A56A-AB00E4D8AF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69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Мои личные награды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3352812"/>
            <a:ext cx="3505188" cy="3505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0_F_34091402_PmCMO6IlB4aydOztth3TygMAkJjtnx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pic>
        <p:nvPicPr>
          <p:cNvPr id="5" name="Рисунок 4" descr="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9144000" cy="636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И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7" y="0"/>
            <a:ext cx="4957011" cy="6858000"/>
          </a:xfr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509120"/>
            <a:ext cx="2065028" cy="2065028"/>
          </a:xfrm>
          <a:prstGeom prst="rect">
            <a:avLst/>
          </a:prstGeom>
        </p:spPr>
      </p:pic>
      <p:pic>
        <p:nvPicPr>
          <p:cNvPr id="7" name="Рисунок 6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260648"/>
            <a:ext cx="2065028" cy="20650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И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4970089" cy="6858000"/>
          </a:xfr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509120"/>
            <a:ext cx="2065028" cy="2065028"/>
          </a:xfrm>
          <a:prstGeom prst="rect">
            <a:avLst/>
          </a:prstGeom>
        </p:spPr>
      </p:pic>
      <p:pic>
        <p:nvPicPr>
          <p:cNvPr id="7" name="Рисунок 6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76672"/>
            <a:ext cx="2065028" cy="20650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Ив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0"/>
            <a:ext cx="4891022" cy="6858000"/>
          </a:xfr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4653136"/>
            <a:ext cx="2065028" cy="20650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И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5040560" cy="6891009"/>
          </a:xfr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509120"/>
            <a:ext cx="2065028" cy="2065028"/>
          </a:xfrm>
          <a:prstGeom prst="rect">
            <a:avLst/>
          </a:prstGeom>
        </p:spPr>
      </p:pic>
      <p:pic>
        <p:nvPicPr>
          <p:cNvPr id="7" name="Рисунок 6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76672"/>
            <a:ext cx="2065028" cy="2065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И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4968552" cy="6799226"/>
          </a:xfr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509120"/>
            <a:ext cx="2065028" cy="20650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_F_34091402_PmCMO6IlB4aydOztth3TygMAkJjtnx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86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Ив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4562143" cy="6669360"/>
          </a:xfr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509120"/>
            <a:ext cx="2065028" cy="2065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Мои личные награды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личные награды</dc:title>
  <dc:creator>User</dc:creator>
  <cp:lastModifiedBy>User</cp:lastModifiedBy>
  <cp:revision>2</cp:revision>
  <dcterms:created xsi:type="dcterms:W3CDTF">2016-01-12T18:15:03Z</dcterms:created>
  <dcterms:modified xsi:type="dcterms:W3CDTF">2016-01-12T18:29:15Z</dcterms:modified>
</cp:coreProperties>
</file>