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7" r:id="rId4"/>
    <p:sldId id="257" r:id="rId5"/>
    <p:sldId id="258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93D6A-E203-4A64-981E-932B2B128CBC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0A905-DCB0-46A8-AB51-7C2841387D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69002-Rainbow-Colored-Rainbow-Design-With-Musical-Notes-Against-White-Background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0" y="0"/>
            <a:ext cx="91066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548680"/>
            <a:ext cx="5688632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Награды с фестивалей и конкурсов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д 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-6052"/>
            <a:ext cx="4941516" cy="6864052"/>
          </a:xfrm>
        </p:spPr>
      </p:pic>
      <p:pic>
        <p:nvPicPr>
          <p:cNvPr id="5" name="Рисунок 4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288916"/>
            <a:ext cx="2569084" cy="2569084"/>
          </a:xfrm>
          <a:prstGeom prst="rect">
            <a:avLst/>
          </a:prstGeo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16632"/>
            <a:ext cx="2569084" cy="2569084"/>
          </a:xfrm>
          <a:prstGeom prst="rect">
            <a:avLst/>
          </a:prstGeom>
        </p:spPr>
      </p:pic>
      <p:pic>
        <p:nvPicPr>
          <p:cNvPr id="7" name="Рисунок 6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0"/>
            <a:ext cx="2569084" cy="2569084"/>
          </a:xfrm>
          <a:prstGeom prst="rect">
            <a:avLst/>
          </a:prstGeom>
        </p:spPr>
      </p:pic>
      <p:pic>
        <p:nvPicPr>
          <p:cNvPr id="8" name="Рисунок 7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4077072"/>
            <a:ext cx="2569084" cy="25690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н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8876"/>
            <a:ext cx="4849808" cy="6819124"/>
          </a:xfrm>
        </p:spPr>
      </p:pic>
      <p:pic>
        <p:nvPicPr>
          <p:cNvPr id="5" name="Рисунок 4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288916"/>
            <a:ext cx="2569084" cy="2569084"/>
          </a:xfrm>
          <a:prstGeom prst="rect">
            <a:avLst/>
          </a:prstGeom>
        </p:spPr>
      </p:pic>
      <p:pic>
        <p:nvPicPr>
          <p:cNvPr id="6" name="Рисунок 5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188640"/>
            <a:ext cx="2569084" cy="2569084"/>
          </a:xfrm>
          <a:prstGeom prst="rect">
            <a:avLst/>
          </a:prstGeom>
        </p:spPr>
      </p:pic>
      <p:pic>
        <p:nvPicPr>
          <p:cNvPr id="7" name="Рисунок 6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188640"/>
            <a:ext cx="2569084" cy="2569084"/>
          </a:xfrm>
          <a:prstGeom prst="rect">
            <a:avLst/>
          </a:prstGeom>
        </p:spPr>
      </p:pic>
      <p:pic>
        <p:nvPicPr>
          <p:cNvPr id="8" name="Рисунок 7" descr="10848370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4288916"/>
            <a:ext cx="2569084" cy="25690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вес 12(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592100" cy="6314138"/>
          </a:xfrm>
        </p:spPr>
      </p:pic>
      <p:pic>
        <p:nvPicPr>
          <p:cNvPr id="8" name="Содержимое 7" descr="вес 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4229711" cy="6093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вес 13((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42" y="0"/>
            <a:ext cx="4356956" cy="6165304"/>
          </a:xfrm>
        </p:spPr>
      </p:pic>
      <p:pic>
        <p:nvPicPr>
          <p:cNvPr id="8" name="Содержимое 7" descr="вес 13(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493857" cy="61926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вес14(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08720"/>
            <a:ext cx="4036366" cy="5721499"/>
          </a:xfrm>
        </p:spPr>
      </p:pic>
      <p:pic>
        <p:nvPicPr>
          <p:cNvPr id="9" name="Содержимое 8" descr="вес13(((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314298" cy="59766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618" cy="6288251"/>
          </a:xfrm>
        </p:spPr>
      </p:pic>
      <p:pic>
        <p:nvPicPr>
          <p:cNvPr id="5" name="Рисунок 4" descr="сад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92185"/>
            <a:ext cx="4370350" cy="6365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ес15(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4680" cy="6325730"/>
          </a:xfrm>
        </p:spPr>
      </p:pic>
      <p:pic>
        <p:nvPicPr>
          <p:cNvPr id="5" name="Рисунок 4" descr="вес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04664"/>
            <a:ext cx="4604173" cy="63093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Награды с фестивалей и конкурсов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Награды с фестивалей и конкурсов</dc:title>
  <dc:creator>User</dc:creator>
  <cp:lastModifiedBy>User</cp:lastModifiedBy>
  <cp:revision>2</cp:revision>
  <dcterms:created xsi:type="dcterms:W3CDTF">2016-01-12T18:29:26Z</dcterms:created>
  <dcterms:modified xsi:type="dcterms:W3CDTF">2016-01-12T18:42:21Z</dcterms:modified>
</cp:coreProperties>
</file>