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1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78" autoAdjust="0"/>
    <p:restoredTop sz="94660"/>
  </p:normalViewPr>
  <p:slideViewPr>
    <p:cSldViewPr>
      <p:cViewPr varScale="1">
        <p:scale>
          <a:sx n="82" d="100"/>
          <a:sy n="82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8837D-B473-42F7-B661-59217D322FC5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430CE-CDAA-4D00-BA32-D84D1C8BC6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F1D2-7716-4DD0-86CD-CDB9776B3F2F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39C8-367A-44DF-9EC6-B8F699CAF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F1D2-7716-4DD0-86CD-CDB9776B3F2F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39C8-367A-44DF-9EC6-B8F699CAF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F1D2-7716-4DD0-86CD-CDB9776B3F2F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39C8-367A-44DF-9EC6-B8F699CAF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F1D2-7716-4DD0-86CD-CDB9776B3F2F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39C8-367A-44DF-9EC6-B8F699CAF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F1D2-7716-4DD0-86CD-CDB9776B3F2F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39C8-367A-44DF-9EC6-B8F699CAF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F1D2-7716-4DD0-86CD-CDB9776B3F2F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39C8-367A-44DF-9EC6-B8F699CAF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F1D2-7716-4DD0-86CD-CDB9776B3F2F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39C8-367A-44DF-9EC6-B8F699CAF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F1D2-7716-4DD0-86CD-CDB9776B3F2F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39C8-367A-44DF-9EC6-B8F699CAF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F1D2-7716-4DD0-86CD-CDB9776B3F2F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39C8-367A-44DF-9EC6-B8F699CAF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F1D2-7716-4DD0-86CD-CDB9776B3F2F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39C8-367A-44DF-9EC6-B8F699CAF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F1D2-7716-4DD0-86CD-CDB9776B3F2F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39C8-367A-44DF-9EC6-B8F699CAF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7F1D2-7716-4DD0-86CD-CDB9776B3F2F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739C8-367A-44DF-9EC6-B8F699CAF1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Самодельные музыкальные инструменты 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96085075_1264892454_CCF3E7FBEAE02030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1785918" y="642918"/>
            <a:ext cx="5786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Самодельные</a:t>
            </a:r>
          </a:p>
          <a:p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музыкальные инструменты .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Мастер-класс  муз. руководителя Розановой О. И.</a:t>
            </a:r>
            <a:endParaRPr lang="ru-RU" sz="28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1" name="Рисунок 10" descr="consultacii_muz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928934"/>
            <a:ext cx="3865605" cy="3624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Самодельные музыкальные инструменты 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96085075_1264892454_CCF3E7FBEAE02030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bf8d8c80a826803ef4cc161bfa1aed4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2214554"/>
            <a:ext cx="4933541" cy="41434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TextBox 12"/>
          <p:cNvSpPr txBox="1"/>
          <p:nvPr/>
        </p:nvSpPr>
        <p:spPr>
          <a:xfrm>
            <a:off x="1928794" y="500042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Спасибо за внимание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Самодельные музыкальные инструменты 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2" name="Содержимое 11" descr="88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7" name="Рисунок 6" descr="96085075_1264892454_CCF3E7FBEAE02030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36" y="0"/>
            <a:ext cx="9715536" cy="6858000"/>
          </a:xfrm>
          <a:prstGeom prst="rect">
            <a:avLst/>
          </a:prstGeom>
        </p:spPr>
      </p:pic>
      <p:pic>
        <p:nvPicPr>
          <p:cNvPr id="13" name="Рисунок 12" descr="88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3714752"/>
            <a:ext cx="3461427" cy="2452583"/>
          </a:xfrm>
          <a:prstGeom prst="bevel">
            <a:avLst/>
          </a:prstGeom>
        </p:spPr>
      </p:pic>
      <p:pic>
        <p:nvPicPr>
          <p:cNvPr id="14" name="Рисунок 2" descr="http://www.cerezforum.net/proxy.php?image=http%3A%2F%2Fimg594.imageshack.us%2Fimg594%2F3589%2Fbeautifulbabiesgalleryb.jpg&amp;hash=45176b8b8b4a30a08e25f762b145867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5071" y="142852"/>
            <a:ext cx="2971367" cy="2214578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929190" y="500042"/>
            <a:ext cx="38576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«Дитя хочет спонтанно выражать себя через звук и шум, и хочет открывать новые звучания, это будит фантазию и инициативу».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                      В.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Кёллер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Самодельные музыкальные инструменты 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96085075_1264892454_CCF3E7FBEAE02030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57356" y="285728"/>
            <a:ext cx="653409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Маракас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28376_html_m5dd740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571612"/>
            <a:ext cx="232739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Рисунок 9" descr="38212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1357298"/>
            <a:ext cx="3073776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a6-680x3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2928926" y="4286256"/>
            <a:ext cx="4071966" cy="19461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Самодельные музыкальные инструменты 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96085075_1264892454_CCF3E7FBEAE02030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3174" y="92867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47984" y="714356"/>
            <a:ext cx="4658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Пан флейта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8" name="Рисунок 7" descr="ouHQNhVPTs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2000240"/>
            <a:ext cx="2814665" cy="18801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7" descr="па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86446" y="1643050"/>
            <a:ext cx="3224527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Самодельные музыкальные инструменты 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96085075_1264892454_CCF3E7FBEAE02030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5" descr="картинка №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785926"/>
            <a:ext cx="5545138" cy="45243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714612" y="642918"/>
            <a:ext cx="5286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Берём 7 соломинок для сока, картон, пластилин и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скоч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Самодельные музыкальные инструменты 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96085075_1264892454_CCF3E7FBEAE02030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9" descr="№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62858" y="1428736"/>
            <a:ext cx="2974217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71736" y="642918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Последовательность работы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: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1571612"/>
            <a:ext cx="2857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Отрезаем соломинки по длине так, чтобы разница между ними была около 1 см. Выкладываем их на полоске скотча в ряд по росту так, чтобы верхние концы были на одной линии. </a:t>
            </a:r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Самодельные музыкальные инструменты 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96085075_1264892454_CCF3E7FBEAE02030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2" descr="№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00760" y="1500174"/>
            <a:ext cx="2824946" cy="26182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3" descr="№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65187" y="4437064"/>
            <a:ext cx="4154963" cy="2044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428860" y="571480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Продолжаем мастерить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050" y="1142984"/>
            <a:ext cx="2786082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Обматываем весь ряд трубочек скотчем . Сверху трубок, спереди и сзади для жёсткости и красоты скотчем прикрепляем полоски картона, а нижнее отверстие трубок залепляем кусочками пластилина.</a:t>
            </a:r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Самодельные музыкальные инструменты 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96085075_1264892454_CCF3E7FBEAE02030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1670" y="285728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Колокольчики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929066"/>
            <a:ext cx="3214710" cy="2409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" name="Рисунок 12" descr="62741204a9b05b186a21258521054fc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1071546"/>
            <a:ext cx="3262302" cy="22732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Рисунок 13" descr="6790519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428604"/>
            <a:ext cx="3198717" cy="25717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Рисунок 14" descr="i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4143380"/>
            <a:ext cx="2070057" cy="22240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Самодельные музыкальные инструменты 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96085075_1264892454_CCF3E7FBEAE02030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7554" y="1000108"/>
            <a:ext cx="50720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занятие полезное и увлекательное. Здесь нет четких правил и законов, поэтому любая идея легко превращается в реальность: раскрашивайте, привязывайте, приклеивайте, насыпайте, наливайте, экспериментируйте…  </a:t>
            </a:r>
          </a:p>
          <a:p>
            <a:r>
              <a:rPr lang="ru-RU" alt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Главное – делайте музыку вместе, тогда она и детям, и вам будет приносить отличное творческое настроение! </a:t>
            </a:r>
            <a:endParaRPr lang="ru-RU" altLang="ru-RU" sz="2800" b="1" dirty="0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57166"/>
            <a:ext cx="5643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Музыкальные инструменты своими руками -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213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Самодельные музыкальные инструменты </vt:lpstr>
      <vt:lpstr>Самодельные музыкальные инструменты </vt:lpstr>
      <vt:lpstr>Самодельные музыкальные инструменты </vt:lpstr>
      <vt:lpstr>Самодельные музыкальные инструменты </vt:lpstr>
      <vt:lpstr>Самодельные музыкальные инструменты </vt:lpstr>
      <vt:lpstr>Самодельные музыкальные инструменты </vt:lpstr>
      <vt:lpstr>Самодельные музыкальные инструменты </vt:lpstr>
      <vt:lpstr>Самодельные музыкальные инструменты </vt:lpstr>
      <vt:lpstr>Самодельные музыкальные инструменты </vt:lpstr>
      <vt:lpstr>Самодельные музыкальные инструменты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Самодельные музыкальные инструменты</dc:title>
  <dc:creator>шол Саша по.........</dc:creator>
  <cp:lastModifiedBy>шол Саша по.........</cp:lastModifiedBy>
  <cp:revision>32</cp:revision>
  <dcterms:created xsi:type="dcterms:W3CDTF">2017-02-13T12:42:31Z</dcterms:created>
  <dcterms:modified xsi:type="dcterms:W3CDTF">2017-02-13T20:26:31Z</dcterms:modified>
</cp:coreProperties>
</file>