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7" r:id="rId4"/>
    <p:sldId id="275" r:id="rId5"/>
    <p:sldId id="276" r:id="rId6"/>
    <p:sldId id="270" r:id="rId7"/>
    <p:sldId id="268" r:id="rId8"/>
    <p:sldId id="257" r:id="rId9"/>
    <p:sldId id="271" r:id="rId10"/>
    <p:sldId id="278" r:id="rId11"/>
    <p:sldId id="258" r:id="rId12"/>
    <p:sldId id="261" r:id="rId13"/>
    <p:sldId id="259" r:id="rId14"/>
    <p:sldId id="260" r:id="rId15"/>
    <p:sldId id="265" r:id="rId16"/>
    <p:sldId id="263" r:id="rId17"/>
    <p:sldId id="264" r:id="rId18"/>
    <p:sldId id="267" r:id="rId19"/>
    <p:sldId id="272" r:id="rId20"/>
    <p:sldId id="279" r:id="rId21"/>
    <p:sldId id="273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E275C-DC56-4C50-A98B-D0D0E263D59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C780FC-57F5-4004-A2B3-F4A184C4B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МДОУ детский сад «Росинка»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752528"/>
          </a:xfrm>
        </p:spPr>
        <p:txBody>
          <a:bodyPr>
            <a:normAutofit fontScale="47500" lnSpcReduction="20000"/>
          </a:bodyPr>
          <a:lstStyle/>
          <a:p>
            <a:r>
              <a:rPr lang="ru-RU" sz="4100" dirty="0" smtClean="0"/>
              <a:t> </a:t>
            </a:r>
            <a:r>
              <a:rPr lang="ru-RU" sz="4200" dirty="0" smtClean="0"/>
              <a:t>Семинар</a:t>
            </a:r>
            <a:r>
              <a:rPr lang="ru-RU" sz="4100" dirty="0" smtClean="0"/>
              <a:t> </a:t>
            </a:r>
          </a:p>
          <a:p>
            <a:r>
              <a:rPr lang="ru-RU" sz="5100" dirty="0" smtClean="0"/>
              <a:t> </a:t>
            </a:r>
            <a:r>
              <a:rPr lang="ru-RU" sz="6400" dirty="0" smtClean="0"/>
              <a:t>«</a:t>
            </a:r>
            <a:r>
              <a:rPr lang="ru-RU" sz="6400" b="1" dirty="0" smtClean="0"/>
              <a:t>Коррекционно-развивающее обучение в условиях ДО</a:t>
            </a:r>
            <a:r>
              <a:rPr lang="ru-RU" sz="6400" dirty="0" smtClean="0"/>
              <a:t>У»</a:t>
            </a:r>
          </a:p>
          <a:p>
            <a:r>
              <a:rPr lang="ru-RU" sz="5100" dirty="0" smtClean="0"/>
              <a:t>для руководителей и педагогов образовательных организаций</a:t>
            </a:r>
          </a:p>
          <a:p>
            <a:endParaRPr lang="ru-RU" sz="6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21 апреля 2015 г.</a:t>
            </a:r>
            <a:endParaRPr lang="ru-RU" dirty="0"/>
          </a:p>
        </p:txBody>
      </p:sp>
      <p:pic>
        <p:nvPicPr>
          <p:cNvPr id="5" name="Рисунок 4" descr="C:\Users\Пользователь\Desktop\Коррекц- развивающие занятимя\DSC056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3644203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Правила внутреннего распорядка воспитанников группы КРО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5"/>
          <a:ext cx="8229600" cy="33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Типично развивающие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особыми образовательными потребностями </a:t>
                      </a:r>
                      <a:endParaRPr lang="ru-RU" dirty="0"/>
                    </a:p>
                  </a:txBody>
                  <a:tcPr/>
                </a:tc>
              </a:tr>
              <a:tr h="2376264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Организованная образовательная деятельность (по расписанию)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Коррекционно-развивающие занятия  с учителем-логопедом,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дефектологом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(в зависимости от содержания занятия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поставленных задач)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 раз в неделю занятия специалистов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(вторая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половина дня)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Образовательная деятельность включает: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Коррекционно-развивающие занятия учителя-логопеда, дефектолога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индивидуальные    подгрупповые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5896" y="2564904"/>
            <a:ext cx="360040" cy="5040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564904"/>
            <a:ext cx="36004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C:\Users\User\Desktop\Фото видео Коррекц- развивающие занятимя\DSC05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167973" cy="211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dsc01242_(550x367)_w550_h3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Коррекционно-развивающие занятия педагога-психолога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Фото видео Коррекц- развивающие занятимя\DSC05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5" y="1600200"/>
            <a:ext cx="2959223" cy="1972815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 видео Коррекц- развивающие занятимя\DSC05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05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видео Коррекц- развивающие занятимя\DSC05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93610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Занятия музыкального руководителя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sz="3100" dirty="0" smtClean="0">
                <a:solidFill>
                  <a:schemeClr val="tx1"/>
                </a:solidFill>
              </a:rPr>
              <a:t>музыкально-ритмические игры;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-упражнения на развитие слухового восприятия, двигательной памяти;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- игры-драматизации.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Фото видео Коррекц- развивающие занятимя\DSC05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395490" cy="293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Занятия инструктора по физической культуре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700" dirty="0" smtClean="0">
                <a:solidFill>
                  <a:schemeClr val="tx1"/>
                </a:solidFill>
              </a:rPr>
              <a:t>- игры на развитие общей и мелкой моторики;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упражнения на формирование правильного дыхания;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 подвижные, спортивные игры;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- игры на развитие пространственной ориентации.</a:t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User\Desktop\Фото видео Коррекц- развивающие занятимя\DSC057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видео Коррекц- развивающие занятимя\DSC05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96017" y="4217151"/>
            <a:ext cx="2656423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видео Коррекц- развивающие занятимя\DSC057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2808312" cy="17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работа воспитателя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реализация основной общеобразовательной программы ДОУ;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групповая и совместная деятельность в виде дидактических игр и упражнений, направленных на развитие всех компонентов речи;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экскурсии, наблюдения, изобразительная деятельность;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- беседы, чтение художественной литературы, развитие культурно-гигиенических навыков.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Содержимое 3" descr="C:\Users\User\Desktop\Фото видео Коррекц- развивающие занятимя\DSC05661.JPG"/>
          <p:cNvPicPr>
            <a:picLocks noGrp="1"/>
          </p:cNvPicPr>
          <p:nvPr>
            <p:ph idx="1"/>
          </p:nvPr>
        </p:nvPicPr>
        <p:blipFill>
          <a:blip r:embed="rId2" cstate="print"/>
          <a:srcRect l="8592" b="2907"/>
          <a:stretch>
            <a:fillRect/>
          </a:stretch>
        </p:blipFill>
        <p:spPr bwMode="auto">
          <a:xfrm>
            <a:off x="251520" y="220486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Фото видео Коррекц- развивающие занятимя\DSC05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3672" y="3561184"/>
            <a:ext cx="3744416" cy="2471936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 видео Коррекц- развивающие занятимя\DSC05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6136" y="3645024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Фото видео Коррекц- развивающие занятимя\DSC05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Дополнительно образовательная деятельность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Кружок «</a:t>
            </a:r>
            <a:r>
              <a:rPr lang="ru-RU" dirty="0" err="1" smtClean="0"/>
              <a:t>Логоритмика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C:\Users\User\Desktop\Фото видео Коррекц- развивающие занятимя\DSC05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видео Коррекц- развивающие занятимя\DSC05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00B0F0"/>
                </a:solidFill>
              </a:rPr>
              <a:t> технологии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«Пальчиковая гимнастика»</a:t>
            </a:r>
          </a:p>
          <a:p>
            <a:r>
              <a:rPr lang="ru-RU" dirty="0" smtClean="0"/>
              <a:t>«Дыхательная гимнастика»</a:t>
            </a:r>
          </a:p>
          <a:p>
            <a:r>
              <a:rPr lang="ru-RU" dirty="0" err="1" smtClean="0"/>
              <a:t>Самомассаж</a:t>
            </a:r>
            <a:endParaRPr lang="ru-RU" dirty="0" smtClean="0"/>
          </a:p>
          <a:p>
            <a:r>
              <a:rPr lang="ru-RU" dirty="0" smtClean="0"/>
              <a:t>«Дорожки здоровья» и др.</a:t>
            </a:r>
          </a:p>
          <a:p>
            <a:pPr marL="13716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занятиях игровая деятельность является ведущей!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Воспитанники – активные участники всех мероприятий МДОУ!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Рисунок 8" descr="E:\8 марта 2015  Росинка\DSC05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8 марта 2015  Росинка\DSC05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евраль 2015 Росинка\DSC04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3042220" cy="21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февраль 2015 Росинка\DSC04801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315370" cy="21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АПРЕЛЬСКАЯ ВЕСНУШКА 2015\DSC061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068960"/>
            <a:ext cx="2945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</a:rPr>
              <a:t>Работа с родителями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r>
              <a:rPr lang="ru-RU" sz="2000" dirty="0" smtClean="0"/>
              <a:t>Родительские собрания</a:t>
            </a:r>
          </a:p>
          <a:p>
            <a:r>
              <a:rPr lang="ru-RU" sz="2000" dirty="0" smtClean="0"/>
              <a:t>Подгрупповые и индивидуальные консультации</a:t>
            </a:r>
          </a:p>
          <a:p>
            <a:r>
              <a:rPr lang="ru-RU" sz="2000" dirty="0" smtClean="0"/>
              <a:t>Индивидуальные беседы</a:t>
            </a:r>
          </a:p>
          <a:p>
            <a:r>
              <a:rPr lang="ru-RU" sz="2000" dirty="0" smtClean="0"/>
              <a:t>Расширенные заседания </a:t>
            </a:r>
            <a:r>
              <a:rPr lang="ru-RU" sz="2000" dirty="0" err="1" smtClean="0"/>
              <a:t>ПМПк</a:t>
            </a:r>
            <a:r>
              <a:rPr lang="ru-RU" sz="2000" dirty="0" smtClean="0"/>
              <a:t> с родителями</a:t>
            </a:r>
          </a:p>
          <a:p>
            <a:r>
              <a:rPr lang="ru-RU" sz="2000" dirty="0" smtClean="0"/>
              <a:t>Открытые занятия</a:t>
            </a:r>
          </a:p>
          <a:p>
            <a:r>
              <a:rPr lang="ru-RU" sz="2000" dirty="0" smtClean="0"/>
              <a:t>Мастер-классы</a:t>
            </a:r>
          </a:p>
          <a:p>
            <a:r>
              <a:rPr lang="ru-RU" sz="2000" dirty="0" smtClean="0"/>
              <a:t>Совместные праздники и развлечения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Пользователь\Desktop\ФОТО коррекц.-разв\DSC05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2110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1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«Организация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 коррекционно-развивающей работы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в МДОУ детский сад «Росинка»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Пользователь\Desktop\ФОТО коррекц.-разв\DSC05810.JPG"/>
          <p:cNvPicPr>
            <a:picLocks noGrp="1"/>
          </p:cNvPicPr>
          <p:nvPr>
            <p:ph idx="1"/>
          </p:nvPr>
        </p:nvPicPr>
        <p:blipFill>
          <a:blip r:embed="rId2" cstate="print"/>
          <a:srcRect r="9522"/>
          <a:stretch>
            <a:fillRect/>
          </a:stretch>
        </p:blipFill>
        <p:spPr bwMode="auto">
          <a:xfrm>
            <a:off x="827584" y="3933056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Коррекц- развивающие занятимя\DSC056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4966" y="3500092"/>
            <a:ext cx="34545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Результаты анкетирования родителей: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Ведущая роль в воспитании детей принадлежит семье и детскому саду – 80%</a:t>
            </a:r>
          </a:p>
          <a:p>
            <a:r>
              <a:rPr lang="ru-RU" sz="2000" dirty="0" smtClean="0"/>
              <a:t>Сотрудники детского сада доброжелательно относятся  к детям и родителям – 100%</a:t>
            </a:r>
          </a:p>
          <a:p>
            <a:r>
              <a:rPr lang="ru-RU" sz="2000" dirty="0" smtClean="0"/>
              <a:t>За советом в воспитании ребёнка обращаются  редко – 80%</a:t>
            </a:r>
          </a:p>
          <a:p>
            <a:r>
              <a:rPr lang="ru-RU" sz="2000" dirty="0" smtClean="0"/>
              <a:t>Получают информацию об успехах ребёнка – 90%</a:t>
            </a:r>
          </a:p>
          <a:p>
            <a:r>
              <a:rPr lang="ru-RU" sz="2000" dirty="0" smtClean="0"/>
              <a:t> Рекомендации и домашние задания специалистов выполняют все – 100%</a:t>
            </a:r>
          </a:p>
          <a:p>
            <a:r>
              <a:rPr lang="ru-RU" sz="2000" dirty="0" smtClean="0"/>
              <a:t>Дети  занимаются  с родителями с большим желанием– 80%</a:t>
            </a:r>
          </a:p>
          <a:p>
            <a:r>
              <a:rPr lang="ru-RU" sz="2000" dirty="0" smtClean="0"/>
              <a:t>Наиболее эффективные формы работы детского сада с родителями: родительские собрания, посещение занятий, совместные праздники и развлечения, индивидуальные беседы и консультации со специалистами</a:t>
            </a:r>
          </a:p>
          <a:p>
            <a:r>
              <a:rPr lang="ru-RU" sz="2000" dirty="0" smtClean="0"/>
              <a:t>Какие изменения произошли в развитии ребёнка?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Улучшение речи, пополнение словарного запаса, прогресс есть!...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Повышение профессиональной компетенции педагогов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Семинары, педсоветы</a:t>
            </a:r>
          </a:p>
          <a:p>
            <a:r>
              <a:rPr lang="ru-RU" sz="2400" dirty="0" smtClean="0"/>
              <a:t>Консультации</a:t>
            </a:r>
          </a:p>
          <a:p>
            <a:r>
              <a:rPr lang="ru-RU" sz="2400" dirty="0" smtClean="0"/>
              <a:t>Заседания </a:t>
            </a:r>
            <a:r>
              <a:rPr lang="ru-RU" sz="2400" dirty="0" err="1" smtClean="0"/>
              <a:t>ПМПк</a:t>
            </a:r>
            <a:endParaRPr lang="ru-RU" sz="2400" dirty="0" smtClean="0"/>
          </a:p>
          <a:p>
            <a:r>
              <a:rPr lang="ru-RU" sz="2400" dirty="0" smtClean="0"/>
              <a:t>Проведение открытых занятий</a:t>
            </a:r>
          </a:p>
          <a:p>
            <a:r>
              <a:rPr lang="ru-RU" sz="2400" dirty="0" smtClean="0"/>
              <a:t>Заседания творческой группы</a:t>
            </a:r>
            <a:endParaRPr lang="ru-RU" sz="2400" dirty="0"/>
          </a:p>
        </p:txBody>
      </p:sp>
      <p:pic>
        <p:nvPicPr>
          <p:cNvPr id="4" name="Рисунок 3" descr="C:\Users\Пользователь\Desktop\Коррекц- развивающие занятимя\DSC054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Коррекц- развивающие занятимя\DSC05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312368" cy="22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 март-апрель2015\DSC05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275856" cy="218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00B0F0"/>
                </a:solidFill>
              </a:rPr>
              <a:t>Таким образом, коррекционная работа в нашем ДОУ направлена на достижение каждым ребёнком максимально возможного уровня личностного развития, образования, жизненной компетенции, интеграции в социум.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 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062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Коррекционно-развивающая работа –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 это система специальных мер, направленных на преодоление или ослабление недостатков в физическом или психическом развитии.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Коррекционно-развивающий процесс это: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40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коррекция </a:t>
            </a:r>
            <a:r>
              <a:rPr lang="ru-RU" dirty="0" smtClean="0"/>
              <a:t>– это полное или частичное исправление или смягчение недостатков развития ребенка с целью его социальной адаптации в обществе;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коррекционно-развивающий процесс может полностью сливаться с учебно-воспитательным при условии продуманности и четкости постановки коррекционных целей;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 smtClean="0"/>
              <a:t>коррекция</a:t>
            </a:r>
            <a:r>
              <a:rPr lang="ru-RU" dirty="0" smtClean="0"/>
              <a:t> недостатков развития может осуществляться </a:t>
            </a:r>
            <a:r>
              <a:rPr lang="ru-RU" u="sng" dirty="0" smtClean="0"/>
              <a:t>на специально организованных занятиях, </a:t>
            </a:r>
            <a:r>
              <a:rPr lang="ru-RU" dirty="0" smtClean="0"/>
              <a:t>преимущественно индивидуально.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«Особый ребёнок»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420888"/>
            <a:ext cx="345638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Ребёнок, имеющий речевые нарушения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204864"/>
            <a:ext cx="381642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Ребёнок с ОВЗ, имеющий диагноз, установленный (ПМПК)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 прописанный в справке установленного образца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1268760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40152" y="1268760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124744"/>
            <a:ext cx="316835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Ребёнок с речевыми проблемами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005064"/>
            <a:ext cx="324036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Ребёнок с ОВЗ, имеющий диагноз, установленный (ПМПК)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 прописанный в справке установленного образца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1052736"/>
            <a:ext cx="36004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логопункт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3789040"/>
            <a:ext cx="338437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Дополнительные коррекционно-развивающие занятия со специалистами </a:t>
            </a:r>
            <a:r>
              <a:rPr lang="ru-RU" b="1" dirty="0" err="1" smtClean="0">
                <a:solidFill>
                  <a:schemeClr val="tx1"/>
                </a:solidFill>
              </a:rPr>
              <a:t>ПМПк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67944" y="21328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211960" y="472514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Формы коррекционно-развивающей работы:</a:t>
            </a:r>
          </a:p>
        </p:txBody>
      </p:sp>
      <p:sp>
        <p:nvSpPr>
          <p:cNvPr id="4" name="Овал 3"/>
          <p:cNvSpPr/>
          <p:nvPr/>
        </p:nvSpPr>
        <p:spPr>
          <a:xfrm>
            <a:off x="827584" y="1844824"/>
            <a:ext cx="244827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2013-2014 учебный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4005064"/>
            <a:ext cx="244827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2014-2015 учебный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844824"/>
            <a:ext cx="35283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Дополнительные занятия со специалистами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(инклюзивная группа детей)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0" y="4005064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Комбинированная 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( специальная коррекционная программа)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419872" y="2564904"/>
            <a:ext cx="10081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563888" y="4653136"/>
            <a:ext cx="86409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build="p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В 2014-2015 г. – в МДОУ детский сад «Росинка»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6 воспитанников с ОВЗ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1 сентября  2014 г. создана группа комбинированного вида  </a:t>
            </a:r>
          </a:p>
          <a:p>
            <a:pPr algn="ctr">
              <a:buNone/>
            </a:pPr>
            <a:r>
              <a:rPr lang="ru-RU" dirty="0" smtClean="0"/>
              <a:t>(4 воспитанника с ОВЗ)</a:t>
            </a:r>
            <a:endParaRPr lang="ru-RU" dirty="0"/>
          </a:p>
        </p:txBody>
      </p:sp>
      <p:pic>
        <p:nvPicPr>
          <p:cNvPr id="4" name="Picture 2" descr="E:\8 марта 2015  Росинка\DSC0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032448" cy="268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Основные документы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Приказ о создании группы КРО</a:t>
            </a:r>
          </a:p>
          <a:p>
            <a:r>
              <a:rPr lang="ru-RU" dirty="0" smtClean="0"/>
              <a:t>Положение о группе комбинированной направленности</a:t>
            </a:r>
          </a:p>
          <a:p>
            <a:r>
              <a:rPr lang="ru-RU" dirty="0" smtClean="0"/>
              <a:t>Основная общеобразовательная программа МДОУ детского сада «Росинка»</a:t>
            </a:r>
          </a:p>
          <a:p>
            <a:r>
              <a:rPr lang="ru-RU" dirty="0" smtClean="0"/>
              <a:t>План работы комбинированной группы</a:t>
            </a:r>
          </a:p>
          <a:p>
            <a:r>
              <a:rPr lang="ru-RU" dirty="0" smtClean="0"/>
              <a:t>Рабочие программы коррекционно-развивающей работы специалистов</a:t>
            </a:r>
          </a:p>
          <a:p>
            <a:r>
              <a:rPr lang="ru-RU" dirty="0" smtClean="0"/>
              <a:t>Перспективные планы воспитателей и специалистов  </a:t>
            </a:r>
          </a:p>
          <a:p>
            <a:r>
              <a:rPr lang="ru-RU" dirty="0" smtClean="0"/>
              <a:t>Тетрадь  взаимодействия специалистов и воспитателей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 воспитанниками работают:</a:t>
            </a:r>
          </a:p>
          <a:p>
            <a:r>
              <a:rPr lang="ru-RU" dirty="0" smtClean="0"/>
              <a:t>Учитель-логопед, дефектолог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Инструктор по физической культуре</a:t>
            </a:r>
          </a:p>
          <a:p>
            <a:r>
              <a:rPr lang="ru-RU" dirty="0" smtClean="0"/>
              <a:t>Медицинская сестра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Цель деятельности группы КРО: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основной общеобразовательной программы дошкольного образования  с приоритетным осуществлением деятельности по  коррекции недостатков в физическом и психическом развитии одной и более категории детей с ограниченными возможностями здоровья.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Задачи: </a:t>
            </a:r>
          </a:p>
          <a:p>
            <a:r>
              <a:rPr lang="ru-RU" dirty="0" smtClean="0"/>
              <a:t>Совместное образование здоровых детей и детей с ограниченными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744</TotalTime>
  <Words>593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МДОУ детский сад «Росинка»</vt:lpstr>
      <vt:lpstr>«Организация  коррекционно-развивающей работы  в МДОУ детский сад «Росинка»</vt:lpstr>
      <vt:lpstr>Коррекционно-развивающая работа –  это система специальных мер, направленных на преодоление или ослабление недостатков в физическом или психическом развитии.  Коррекционно-развивающий процесс это:</vt:lpstr>
      <vt:lpstr>«Особый ребёнок»</vt:lpstr>
      <vt:lpstr>Слайд 5</vt:lpstr>
      <vt:lpstr>Формы коррекционно-развивающей работы:</vt:lpstr>
      <vt:lpstr>В 2014-2015 г. – в МДОУ детский сад «Росинка»  6 воспитанников с ОВЗ</vt:lpstr>
      <vt:lpstr>Основные документы</vt:lpstr>
      <vt:lpstr>Цель деятельности группы КРО:</vt:lpstr>
      <vt:lpstr>Правила внутреннего распорядка воспитанников группы КРО</vt:lpstr>
      <vt:lpstr>Образовательная деятельность включает:</vt:lpstr>
      <vt:lpstr>Коррекционно-развивающие занятия педагога-психолога </vt:lpstr>
      <vt:lpstr>Занятия музыкального руководителя  - музыкально-ритмические игры;  -упражнения на развитие слухового восприятия, двигательной памяти;  - игры-драматизации.     </vt:lpstr>
      <vt:lpstr>Занятия инструктора по физической культуре   - игры на развитие общей и мелкой моторики;  - упражнения на формирование правильного дыхания;  -  подвижные, спортивные игры;  - игры на развитие пространственной ориентации. </vt:lpstr>
      <vt:lpstr> работа воспитателя  - реализация основной общеобразовательной программы ДОУ;   - групповая и совместная деятельность в виде дидактических игр и упражнений, направленных на развитие всех компонентов речи;  - экскурсии, наблюдения, изобразительная деятельность;  - беседы, чтение художественной литературы, развитие культурно-гигиенических навыков.  </vt:lpstr>
      <vt:lpstr>Дополнительно образовательная деятельность</vt:lpstr>
      <vt:lpstr>Здоровьесберегающие технологии</vt:lpstr>
      <vt:lpstr>Воспитанники – активные участники всех мероприятий МДОУ!</vt:lpstr>
      <vt:lpstr>Работа с родителями</vt:lpstr>
      <vt:lpstr>Результаты анкетирования родителей:</vt:lpstr>
      <vt:lpstr>Повышение профессиональной компетенции педагогов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«Росинка»</dc:title>
  <dc:creator>Пользователь</dc:creator>
  <cp:lastModifiedBy>User</cp:lastModifiedBy>
  <cp:revision>80</cp:revision>
  <dcterms:created xsi:type="dcterms:W3CDTF">2015-03-22T20:30:04Z</dcterms:created>
  <dcterms:modified xsi:type="dcterms:W3CDTF">2015-04-20T12:39:18Z</dcterms:modified>
</cp:coreProperties>
</file>