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FCB10E-6B0C-4206-B71D-237A22268F3C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45750C-C028-46AE-A5F0-D64E95588E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452" y="260648"/>
            <a:ext cx="8853548" cy="62646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890"/>
            <a:ext cx="8756483" cy="61972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024475" cy="640669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Повышение квалификации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квалификации</dc:title>
  <dc:creator>User</dc:creator>
  <cp:lastModifiedBy>User</cp:lastModifiedBy>
  <cp:revision>1</cp:revision>
  <dcterms:created xsi:type="dcterms:W3CDTF">2016-02-16T05:43:20Z</dcterms:created>
  <dcterms:modified xsi:type="dcterms:W3CDTF">2016-02-16T05:46:03Z</dcterms:modified>
</cp:coreProperties>
</file>