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6" r:id="rId4"/>
    <p:sldId id="274" r:id="rId5"/>
    <p:sldId id="287" r:id="rId6"/>
    <p:sldId id="288" r:id="rId7"/>
    <p:sldId id="289" r:id="rId8"/>
    <p:sldId id="275" r:id="rId9"/>
    <p:sldId id="267" r:id="rId10"/>
    <p:sldId id="257" r:id="rId11"/>
    <p:sldId id="284" r:id="rId12"/>
    <p:sldId id="258" r:id="rId13"/>
    <p:sldId id="281" r:id="rId14"/>
    <p:sldId id="276" r:id="rId15"/>
    <p:sldId id="285" r:id="rId16"/>
    <p:sldId id="282" r:id="rId17"/>
    <p:sldId id="259" r:id="rId18"/>
    <p:sldId id="277" r:id="rId19"/>
    <p:sldId id="283" r:id="rId20"/>
    <p:sldId id="278" r:id="rId21"/>
    <p:sldId id="280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2C94-309E-4E19-893E-41CC8355D4C5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8189-3E00-4561-8007-FFD86C621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43608" y="47667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/>
              <a:t>МДОУ детский сад «Росинка»</a:t>
            </a:r>
            <a:endParaRPr lang="ru-RU" sz="28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 марта 2019 год</a:t>
            </a:r>
            <a:endParaRPr lang="ru-RU" dirty="0"/>
          </a:p>
        </p:txBody>
      </p:sp>
      <p:pic>
        <p:nvPicPr>
          <p:cNvPr id="8" name="Рисунок 7" descr="https://ds9kar.educhel.ru/uploads/5000/20537/section/320424/ikonki/LOGOTIP1.jpg?15113204096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8"/>
            <a:ext cx="36861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95736" y="1412776"/>
            <a:ext cx="5760640" cy="108012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"Лучший воспитатель ДОО - 2019"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Заключительный этап конкурса </a:t>
            </a:r>
            <a:r>
              <a:rPr lang="ru-RU" sz="3200" dirty="0" smtClean="0"/>
              <a:t>«Педагогическое мастерство»</a:t>
            </a:r>
            <a:endParaRPr lang="ru-RU" sz="3200" dirty="0"/>
          </a:p>
        </p:txBody>
      </p:sp>
      <p:pic>
        <p:nvPicPr>
          <p:cNvPr id="2050" name="Picture 2" descr="D:\2018 -2019 г\Воспитатель ДОО - 2019\Воспитатель ДОО - 2019\самопрезентация\IMG_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60848"/>
            <a:ext cx="5364088" cy="4023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268760"/>
            <a:ext cx="62646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Кто сказал, что конкурс – это просто?</a:t>
            </a:r>
            <a:endParaRPr lang="ru-RU" sz="3200" dirty="0" smtClean="0"/>
          </a:p>
          <a:p>
            <a:r>
              <a:rPr lang="ru-RU" sz="3200" b="1" dirty="0" smtClean="0"/>
              <a:t>Суета сует и маскарад…</a:t>
            </a:r>
            <a:endParaRPr lang="ru-RU" sz="3200" dirty="0" smtClean="0"/>
          </a:p>
          <a:p>
            <a:r>
              <a:rPr lang="ru-RU" sz="3200" b="1" dirty="0" smtClean="0"/>
              <a:t>Конкурс – это будущее Роста,</a:t>
            </a:r>
            <a:endParaRPr lang="ru-RU" sz="3200" dirty="0" smtClean="0"/>
          </a:p>
          <a:p>
            <a:r>
              <a:rPr lang="ru-RU" sz="3200" b="1" dirty="0" smtClean="0"/>
              <a:t>Технологий праздничный наряд.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1 задание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162880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«Конкурс эрудитов»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708920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«Образованный человек тем и отличается от необразованного, что продолжает считать свое образование незаконченным».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К.Симонов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620688"/>
            <a:ext cx="71287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Верно ли утверждение: «</a:t>
            </a:r>
            <a:r>
              <a:rPr lang="ru-RU" sz="3200" u="sng" dirty="0" smtClean="0"/>
              <a:t>Дети с ограниченными возможностями здоровья</a:t>
            </a:r>
            <a:r>
              <a:rPr lang="ru-RU" sz="3200" dirty="0" smtClean="0"/>
              <a:t> (ОВЗ) 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жизнь»?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653136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 да</a:t>
            </a:r>
          </a:p>
          <a:p>
            <a:endParaRPr lang="ru-RU" sz="2800" dirty="0" smtClean="0"/>
          </a:p>
          <a:p>
            <a:r>
              <a:rPr lang="ru-RU" sz="2800" dirty="0" smtClean="0"/>
              <a:t>б) 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Какой принцип </a:t>
            </a:r>
            <a:r>
              <a:rPr lang="ru-RU" sz="3200" u="sng" dirty="0" smtClean="0"/>
              <a:t>не является</a:t>
            </a:r>
            <a:r>
              <a:rPr lang="ru-RU" sz="3200" dirty="0" smtClean="0"/>
              <a:t> основным принципом дошкольного образования?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564904"/>
            <a:ext cx="56166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поддержка инициативы детей в различных видах деятельности</a:t>
            </a:r>
          </a:p>
          <a:p>
            <a:endParaRPr lang="ru-RU" sz="2800" dirty="0" smtClean="0"/>
          </a:p>
          <a:p>
            <a:r>
              <a:rPr lang="ru-RU" sz="2800" dirty="0" smtClean="0"/>
              <a:t>б) сотрудничество Организации с семьей</a:t>
            </a:r>
          </a:p>
          <a:p>
            <a:endParaRPr lang="ru-RU" sz="2800" dirty="0" smtClean="0"/>
          </a:p>
          <a:p>
            <a:r>
              <a:rPr lang="ru-RU" sz="2800" dirty="0" smtClean="0"/>
              <a:t>в) подготовка к обучению в школе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73448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В каких формах может осуществляться педагогическая диагностика</a:t>
            </a:r>
            <a:r>
              <a:rPr lang="ru-RU" sz="3200" dirty="0" smtClean="0"/>
              <a:t> индивидуального развития ребенка дошкольного возраста?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2564904"/>
            <a:ext cx="59046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педагогическое наблюдение</a:t>
            </a:r>
          </a:p>
          <a:p>
            <a:endParaRPr lang="ru-RU" sz="2800" dirty="0" smtClean="0"/>
          </a:p>
          <a:p>
            <a:r>
              <a:rPr lang="ru-RU" sz="2800" dirty="0" smtClean="0"/>
              <a:t>б) детские </a:t>
            </a:r>
            <a:r>
              <a:rPr lang="ru-RU" sz="2800" dirty="0" err="1" smtClean="0"/>
              <a:t>портфолио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в) карта индивидуального развития</a:t>
            </a:r>
          </a:p>
          <a:p>
            <a:endParaRPr lang="ru-RU" sz="2800" dirty="0" smtClean="0"/>
          </a:p>
          <a:p>
            <a:r>
              <a:rPr lang="ru-RU" sz="2800" dirty="0" smtClean="0"/>
              <a:t>г) психологические тесты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47667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/>
              <a:t>Верно ли утверждение: «Планирование деятельности педагогов </a:t>
            </a:r>
            <a:r>
              <a:rPr lang="ru-RU" sz="3200" u="sng" smtClean="0"/>
              <a:t>опирается на результаты педагогической оценки</a:t>
            </a:r>
            <a:r>
              <a:rPr lang="ru-RU" sz="3200" smtClean="0"/>
              <a:t> индивидуального развития детей и должно быть направлено в первую очередь на создание психолого-педагогических условий для развития каждого ребенка»?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013176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 да</a:t>
            </a:r>
          </a:p>
          <a:p>
            <a:endParaRPr lang="ru-RU" sz="2800" dirty="0" smtClean="0"/>
          </a:p>
          <a:p>
            <a:r>
              <a:rPr lang="ru-RU" sz="2800" dirty="0" smtClean="0"/>
              <a:t>б) нет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92696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выступает </a:t>
            </a:r>
            <a:r>
              <a:rPr lang="ru-RU" sz="3200" u="sng" dirty="0" smtClean="0"/>
              <a:t>основанием преемственности</a:t>
            </a:r>
            <a:r>
              <a:rPr lang="ru-RU" sz="3200" dirty="0" smtClean="0"/>
              <a:t> дошкольного и начального общего образования?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2276872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целевые ориентиры основной образовательной программы дошкольного образования</a:t>
            </a:r>
          </a:p>
          <a:p>
            <a:r>
              <a:rPr lang="ru-RU" sz="2800" dirty="0" smtClean="0"/>
              <a:t>б) требования к структуре основной образовательной программы дошкольного образования</a:t>
            </a:r>
          </a:p>
          <a:p>
            <a:r>
              <a:rPr lang="ru-RU" sz="2800" dirty="0" smtClean="0"/>
              <a:t>в) требования к условиям реализации основной образовательной программы дошкольного образования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Какие </a:t>
            </a:r>
            <a:r>
              <a:rPr lang="ru-RU" sz="3200" u="sng" dirty="0" smtClean="0"/>
              <a:t>направления развития и образования детей</a:t>
            </a:r>
            <a:r>
              <a:rPr lang="ru-RU" sz="3200" dirty="0" smtClean="0"/>
              <a:t> (образовательные области) должны обеспечиваться содержанием основной образовательной программы?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852936"/>
            <a:ext cx="67687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социально-коммуникативное развитие</a:t>
            </a:r>
          </a:p>
          <a:p>
            <a:r>
              <a:rPr lang="ru-RU" sz="2800" dirty="0" smtClean="0"/>
              <a:t>б) познавательное развитие</a:t>
            </a:r>
          </a:p>
          <a:p>
            <a:r>
              <a:rPr lang="ru-RU" sz="2800" dirty="0" smtClean="0"/>
              <a:t>в) речевое развитие </a:t>
            </a:r>
          </a:p>
          <a:p>
            <a:r>
              <a:rPr lang="ru-RU" sz="2800" dirty="0" smtClean="0"/>
              <a:t>г) личностное развитие</a:t>
            </a:r>
          </a:p>
          <a:p>
            <a:r>
              <a:rPr lang="ru-RU" sz="2800" dirty="0" err="1" smtClean="0"/>
              <a:t>д</a:t>
            </a:r>
            <a:r>
              <a:rPr lang="ru-RU" sz="2800" dirty="0" smtClean="0"/>
              <a:t>) художественно-эстетическое развитие</a:t>
            </a:r>
          </a:p>
          <a:p>
            <a:r>
              <a:rPr lang="ru-RU" sz="2800" dirty="0" smtClean="0"/>
              <a:t>е) физическое развитие</a:t>
            </a:r>
          </a:p>
          <a:p>
            <a:r>
              <a:rPr lang="ru-RU" sz="2800" dirty="0" smtClean="0"/>
              <a:t>ж) психологическое развитие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54868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Верно ли утверждение: «Действие в зоне успешности </a:t>
            </a:r>
            <a:r>
              <a:rPr lang="ru-RU" sz="3200" u="sng" dirty="0" smtClean="0"/>
              <a:t>будет</a:t>
            </a:r>
            <a:r>
              <a:rPr lang="ru-RU" sz="3200" dirty="0" smtClean="0"/>
              <a:t> естественным образом </a:t>
            </a:r>
            <a:r>
              <a:rPr lang="ru-RU" sz="3200" u="sng" dirty="0" smtClean="0"/>
              <a:t>подтягивать и другие области развития,</a:t>
            </a:r>
            <a:r>
              <a:rPr lang="ru-RU" sz="3200" dirty="0" smtClean="0"/>
              <a:t> те, в которых ребенок менее успешен в развитии»?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717032"/>
            <a:ext cx="2664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</a:t>
            </a:r>
            <a:r>
              <a:rPr lang="ru-RU" sz="2800" smtClean="0"/>
              <a:t> да</a:t>
            </a:r>
          </a:p>
          <a:p>
            <a:endParaRPr lang="ru-RU" sz="2800" dirty="0" smtClean="0"/>
          </a:p>
          <a:p>
            <a:r>
              <a:rPr lang="ru-RU" sz="2800" dirty="0" smtClean="0"/>
              <a:t>б) нет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Интернет-портфолио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645024"/>
            <a:ext cx="5119100" cy="28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476672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Какие педагоги и другие специалисты</a:t>
            </a:r>
            <a:r>
              <a:rPr lang="ru-RU" sz="3200" dirty="0" smtClean="0"/>
              <a:t> должны </a:t>
            </a:r>
            <a:r>
              <a:rPr lang="ru-RU" sz="3200" u="sng" dirty="0" smtClean="0"/>
              <a:t>учитывать особенности детей с ОВЗ </a:t>
            </a:r>
            <a:r>
              <a:rPr lang="ru-RU" sz="3200" dirty="0" smtClean="0"/>
              <a:t>в своей профессиональной деятельности?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996952"/>
            <a:ext cx="66967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только психологи</a:t>
            </a:r>
          </a:p>
          <a:p>
            <a:endParaRPr lang="ru-RU" sz="2800" dirty="0" smtClean="0"/>
          </a:p>
          <a:p>
            <a:r>
              <a:rPr lang="ru-RU" sz="2800" dirty="0" smtClean="0"/>
              <a:t>б) только логопеды</a:t>
            </a:r>
          </a:p>
          <a:p>
            <a:endParaRPr lang="ru-RU" sz="2800" dirty="0" smtClean="0"/>
          </a:p>
          <a:p>
            <a:r>
              <a:rPr lang="ru-RU" sz="2800" dirty="0" smtClean="0"/>
              <a:t>в) все педагоги и специалисты, работающие с детьми с ОВЗ</a:t>
            </a:r>
          </a:p>
          <a:p>
            <a:endParaRPr lang="ru-RU" sz="2800" dirty="0" smtClean="0"/>
          </a:p>
          <a:p>
            <a:r>
              <a:rPr lang="ru-RU" sz="2800" dirty="0" smtClean="0"/>
              <a:t>г) воспитатели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62068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ком лежит </a:t>
            </a:r>
            <a:r>
              <a:rPr lang="ru-RU" sz="3200" u="sng" dirty="0" smtClean="0"/>
              <a:t>ответственность за полноценное развитие детей</a:t>
            </a:r>
            <a:r>
              <a:rPr lang="ru-RU" sz="3200" dirty="0" smtClean="0"/>
              <a:t> дошкольного возраста?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492896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 полноценное развитие ребенка возможно только при взаимодействии ДОУ и семьи в духе партнерства </a:t>
            </a:r>
          </a:p>
          <a:p>
            <a:r>
              <a:rPr lang="ru-RU" sz="2800" dirty="0" smtClean="0"/>
              <a:t>б) за полноценное развитие детей несет ответственность семья</a:t>
            </a:r>
          </a:p>
          <a:p>
            <a:r>
              <a:rPr lang="ru-RU" sz="2800" dirty="0" smtClean="0"/>
              <a:t>в) за полноценное развитие детей полностью отвечает только ДОУ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4104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2 задание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26876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«Санитарная ромашка»</a:t>
            </a:r>
            <a:endParaRPr lang="ru-RU" sz="3200" dirty="0"/>
          </a:p>
        </p:txBody>
      </p:sp>
      <p:pic>
        <p:nvPicPr>
          <p:cNvPr id="26628" name="Picture 4" descr="http://cliparts.co/cliparts/Xpi/oKr/XpioKrE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168352" cy="31416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486916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САНИТАРНО-ЭПИДЕМИОЛОГИЧЕСКИЕ ТРЕБОВАНИЯ</a:t>
            </a:r>
          </a:p>
          <a:p>
            <a:r>
              <a:rPr lang="ru-RU" b="1" dirty="0" smtClean="0"/>
              <a:t>К УСТРОЙСТВУ, СОДЕРЖАНИЮ И ОРГАНИЗАЦИИ РЕЖИМА РАБОТЫ</a:t>
            </a:r>
          </a:p>
          <a:p>
            <a:r>
              <a:rPr lang="ru-RU" b="1" dirty="0" smtClean="0"/>
              <a:t>ДОШКОЛЬНЫХ ОБРАЗОВАТЕЛЬНЫХ ОРГАНИЗАЦИЙ</a:t>
            </a:r>
          </a:p>
          <a:p>
            <a:r>
              <a:rPr lang="ru-RU" b="1" dirty="0" smtClean="0"/>
              <a:t>Санитарно-эпидемиологические правила и нормативы</a:t>
            </a:r>
          </a:p>
          <a:p>
            <a:r>
              <a:rPr lang="ru-RU" b="1" dirty="0" err="1" smtClean="0"/>
              <a:t>СанПиН</a:t>
            </a:r>
            <a:r>
              <a:rPr lang="ru-RU" b="1" dirty="0" smtClean="0"/>
              <a:t> 2.4.1.3049-13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3 задание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141277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«Интервью»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6246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b="1" dirty="0" smtClean="0"/>
              <a:t>Для творческой тактики главное – зажечь огонь идеи. Для творческой стратегии главное – пронести огонь через всю жизнь».</a:t>
            </a:r>
          </a:p>
          <a:p>
            <a:r>
              <a:rPr lang="ru-RU" sz="2800" b="1" dirty="0" smtClean="0"/>
              <a:t> </a:t>
            </a:r>
            <a:r>
              <a:rPr lang="ru-RU" sz="2800" i="1" dirty="0" err="1" smtClean="0"/>
              <a:t>Альтшуллер</a:t>
            </a:r>
            <a:r>
              <a:rPr lang="ru-RU" sz="2800" i="1" dirty="0" smtClean="0"/>
              <a:t> и </a:t>
            </a:r>
            <a:r>
              <a:rPr lang="ru-RU" sz="2800" i="1" dirty="0" err="1" smtClean="0"/>
              <a:t>Вертнин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476672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4 задание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19675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Творческий марафон</a:t>
            </a:r>
          </a:p>
          <a:p>
            <a:pPr algn="ctr"/>
            <a:r>
              <a:rPr lang="ru-RU" sz="3200" dirty="0" smtClean="0"/>
              <a:t> «Что за прелесть эти сказки?»</a:t>
            </a:r>
            <a:endParaRPr lang="ru-RU" sz="3200" dirty="0"/>
          </a:p>
        </p:txBody>
      </p:sp>
      <p:pic>
        <p:nvPicPr>
          <p:cNvPr id="24580" name="Picture 4" descr="https://pics.meshok.net/pics/89751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348880"/>
            <a:ext cx="536408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548680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5 задание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3407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«Театральный марафон»</a:t>
            </a:r>
            <a:endParaRPr lang="ru-RU" sz="3200" dirty="0"/>
          </a:p>
        </p:txBody>
      </p:sp>
      <p:pic>
        <p:nvPicPr>
          <p:cNvPr id="23554" name="Picture 2" descr="http://cdtkumertau.ucoz.ru/_nw/5/09726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3544266" cy="32532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587727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476672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6 задание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340768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«Профессиональный разговор»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2636912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Педагогическая ситуация.</a:t>
            </a:r>
          </a:p>
          <a:p>
            <a:pPr algn="ctr"/>
            <a:r>
              <a:rPr lang="ru-RU" sz="2400" dirty="0" smtClean="0"/>
              <a:t>К вам в группу поступил ребёнок. Со слов мамы – всё понимает, но не говорит, ну иногда и не слушается.</a:t>
            </a:r>
          </a:p>
          <a:p>
            <a:pPr algn="ctr"/>
            <a:r>
              <a:rPr lang="ru-RU" sz="2400" b="1" dirty="0" smtClean="0"/>
              <a:t>Распланируйте Ваши действия по развитию данного ребёнка в соответствии с темой по самообразованию ( с помощью каких методов и приёмов, каким образом Вы будете развивать данного ребёнка, что порекомендуете родителям).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54868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7 задание</a:t>
            </a:r>
            <a:endParaRPr lang="ru-RU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62880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Самопрезентация</a:t>
            </a:r>
            <a:endParaRPr lang="ru-RU" sz="3200" dirty="0" smtClean="0"/>
          </a:p>
          <a:p>
            <a:pPr algn="ctr"/>
            <a:r>
              <a:rPr lang="ru-RU" sz="3200" dirty="0" smtClean="0"/>
              <a:t> «За что я себя уважаю?»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28498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Рассказать о </a:t>
            </a:r>
            <a:r>
              <a:rPr lang="ru-RU" sz="2800" dirty="0" smtClean="0"/>
              <a:t>своих профессиональных достижениях или личностных </a:t>
            </a:r>
            <a:r>
              <a:rPr lang="ru-RU" sz="2800" dirty="0" smtClean="0"/>
              <a:t>достоинствах (в течение 2 минут).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1484784"/>
            <a:ext cx="56166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Как бы жизнь не летела.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Дней своих не жалей!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Делай доброе дело ради счастья детей.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Как бы ни было трудно, выстой, веру храня.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В нежность нового утра, в доблесть нового дня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Чтобы сердце горело, а не тлело во мгле,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Делай доброе дело – тем живешь на земле!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53792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5609038" cy="31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54868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Самопрезентация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Picture 2" descr="D:\2018 -2019 г\Воспитатель ДОО - 2019\Воспитатель ДОО - 2019\самопрезентация\IMG_3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4" y="1844824"/>
            <a:ext cx="5856651" cy="4536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119675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Осипова Наталья Павловна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D:\2018 -2019 г\Воспитатель ДОО - 2019\Воспитатель ДОО - 2019\самопрезентация\IMG_3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6108171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69269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Широбокова</a:t>
            </a:r>
            <a:r>
              <a:rPr lang="ru-RU" sz="2400" dirty="0" smtClean="0"/>
              <a:t> Ирина Геннадьевна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D:\2018 -2019 г\Воспитатель ДОО - 2019\Воспитатель ДОО - 2019\самопрезентация\IMG_3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6552728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47667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Лазарова</a:t>
            </a:r>
            <a:r>
              <a:rPr lang="ru-RU" sz="2400" dirty="0" smtClean="0"/>
              <a:t> Наталья Алексеевна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2018 -2019 г\Воспитатель ДОО - 2019\Воспитатель ДОО - 2019\самопрезентация\IMG_3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6684235" cy="5013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54868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Макарова Елена Юрьевна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«Конкурсное занятие»</a:t>
            </a:r>
            <a:endParaRPr lang="ru-RU" sz="3200" dirty="0"/>
          </a:p>
        </p:txBody>
      </p:sp>
      <p:pic>
        <p:nvPicPr>
          <p:cNvPr id="4" name="Picture 2" descr="D:\2018 -2019 г\Воспитатель ДОО - 2019\Воспитатель ДОО - 2019\открытые занятия\IMG_3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D:\2018 -2019 г\Воспитатель ДОО - 2019\Воспитатель ДОО - 2019\открытые занятия\IMG_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17032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4102/3312f821-f104-41dd-a472-8e36a9e7550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D:\2018 -2019 г\Воспитатель ДОО - 2019\Воспитатель ДОО - 2019\открытые занятия\IMG_3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5916149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616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40</cp:revision>
  <dcterms:created xsi:type="dcterms:W3CDTF">2019-03-05T20:16:16Z</dcterms:created>
  <dcterms:modified xsi:type="dcterms:W3CDTF">2019-03-07T09:18:32Z</dcterms:modified>
</cp:coreProperties>
</file>