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80" r:id="rId3"/>
    <p:sldId id="259" r:id="rId4"/>
    <p:sldId id="281" r:id="rId5"/>
    <p:sldId id="284" r:id="rId6"/>
    <p:sldId id="283" r:id="rId7"/>
    <p:sldId id="273" r:id="rId8"/>
    <p:sldId id="278" r:id="rId9"/>
    <p:sldId id="279" r:id="rId10"/>
    <p:sldId id="261" r:id="rId11"/>
    <p:sldId id="262" r:id="rId12"/>
    <p:sldId id="266" r:id="rId13"/>
    <p:sldId id="271" r:id="rId14"/>
    <p:sldId id="275" r:id="rId15"/>
    <p:sldId id="270" r:id="rId16"/>
    <p:sldId id="285" r:id="rId17"/>
    <p:sldId id="276" r:id="rId18"/>
    <p:sldId id="286" r:id="rId19"/>
    <p:sldId id="277" r:id="rId20"/>
    <p:sldId id="267" r:id="rId21"/>
    <p:sldId id="28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60" d="100"/>
          <a:sy n="60" d="100"/>
        </p:scale>
        <p:origin x="-1782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3DC-A8EE-44AE-A921-76EEE46C0168}" type="datetimeFigureOut">
              <a:rPr lang="ru-RU" smtClean="0"/>
              <a:pPr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28BE-3EA1-4A75-9F74-179B1B2820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688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3DC-A8EE-44AE-A921-76EEE46C0168}" type="datetimeFigureOut">
              <a:rPr lang="ru-RU" smtClean="0"/>
              <a:pPr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28BE-3EA1-4A75-9F74-179B1B2820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70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3DC-A8EE-44AE-A921-76EEE46C0168}" type="datetimeFigureOut">
              <a:rPr lang="ru-RU" smtClean="0"/>
              <a:pPr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28BE-3EA1-4A75-9F74-179B1B2820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209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3DC-A8EE-44AE-A921-76EEE46C0168}" type="datetimeFigureOut">
              <a:rPr lang="ru-RU" smtClean="0"/>
              <a:pPr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28BE-3EA1-4A75-9F74-179B1B2820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174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3DC-A8EE-44AE-A921-76EEE46C0168}" type="datetimeFigureOut">
              <a:rPr lang="ru-RU" smtClean="0"/>
              <a:pPr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28BE-3EA1-4A75-9F74-179B1B2820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341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3DC-A8EE-44AE-A921-76EEE46C0168}" type="datetimeFigureOut">
              <a:rPr lang="ru-RU" smtClean="0"/>
              <a:pPr/>
              <a:t>21.02.2019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28BE-3EA1-4A75-9F74-179B1B2820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6585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3DC-A8EE-44AE-A921-76EEE46C0168}" type="datetimeFigureOut">
              <a:rPr lang="ru-RU" smtClean="0"/>
              <a:pPr/>
              <a:t>21.02.2019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28BE-3EA1-4A75-9F74-179B1B2820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3135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3DC-A8EE-44AE-A921-76EEE46C0168}" type="datetimeFigureOut">
              <a:rPr lang="ru-RU" smtClean="0"/>
              <a:pPr/>
              <a:t>21.02.2019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28BE-3EA1-4A75-9F74-179B1B2820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5539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3DC-A8EE-44AE-A921-76EEE46C0168}" type="datetimeFigureOut">
              <a:rPr lang="ru-RU" smtClean="0"/>
              <a:pPr/>
              <a:t>21.02.2019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28BE-3EA1-4A75-9F74-179B1B2820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5665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3DC-A8EE-44AE-A921-76EEE46C0168}" type="datetimeFigureOut">
              <a:rPr lang="ru-RU" smtClean="0"/>
              <a:pPr/>
              <a:t>21.02.2019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28BE-3EA1-4A75-9F74-179B1B2820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921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3DC-A8EE-44AE-A921-76EEE46C0168}" type="datetimeFigureOut">
              <a:rPr lang="ru-RU" smtClean="0"/>
              <a:pPr/>
              <a:t>21.02.2019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28BE-3EA1-4A75-9F74-179B1B2820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581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63DC-A8EE-44AE-A921-76EEE46C0168}" type="datetimeFigureOut">
              <a:rPr lang="ru-RU" smtClean="0"/>
              <a:pPr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828BE-3EA1-4A75-9F74-179B1B2820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217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468544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 rot="21428101">
            <a:off x="971600" y="527411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400" b="1" cap="all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Позвольте представиться:</a:t>
            </a:r>
            <a:endParaRPr lang="ru-RU" sz="2400" b="1" cap="all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9782" y="1268760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n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Широбокова</a:t>
            </a:r>
            <a:r>
              <a:rPr lang="ru-RU" sz="2400" dirty="0" smtClean="0">
                <a:ln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Геннадьевна</a:t>
            </a:r>
          </a:p>
          <a:p>
            <a:pPr algn="ctr"/>
            <a:r>
              <a:rPr lang="ru-RU" sz="2400" dirty="0" smtClean="0">
                <a:ln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 октября 1970г.</a:t>
            </a:r>
          </a:p>
          <a:p>
            <a:pPr algn="ctr"/>
            <a:r>
              <a:rPr lang="ru-RU" sz="2400" dirty="0" smtClean="0">
                <a:ln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первой категории </a:t>
            </a:r>
          </a:p>
          <a:p>
            <a:pPr algn="ctr"/>
            <a:r>
              <a:rPr lang="ru-RU" sz="2400" dirty="0" smtClean="0">
                <a:ln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МДОУ детского сада «Росинка»</a:t>
            </a:r>
          </a:p>
          <a:p>
            <a:pPr algn="ctr"/>
            <a:r>
              <a:rPr lang="ru-RU" sz="2400" dirty="0" smtClean="0">
                <a:ln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 29 лет</a:t>
            </a:r>
            <a:endParaRPr lang="ru-RU" sz="2400" dirty="0">
              <a:ln>
                <a:solidFill>
                  <a:srgbClr val="FF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фото садик\IMG_2692.JPG"/>
          <p:cNvPicPr>
            <a:picLocks noChangeAspect="1" noChangeArrowheads="1"/>
          </p:cNvPicPr>
          <p:nvPr/>
        </p:nvPicPr>
        <p:blipFill>
          <a:blip r:embed="rId3" cstate="print"/>
          <a:srcRect l="10528" r="13672"/>
          <a:stretch>
            <a:fillRect/>
          </a:stretch>
        </p:blipFill>
        <p:spPr bwMode="auto">
          <a:xfrm>
            <a:off x="3995936" y="3356992"/>
            <a:ext cx="2592288" cy="256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3040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" y="-14700"/>
            <a:ext cx="9149422" cy="6925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201414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Мое педагогическое кредо:</a:t>
            </a:r>
            <a:endParaRPr lang="ru-RU" sz="3200" b="0" i="0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9572" y="786189"/>
            <a:ext cx="828092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0" cap="none" spc="0" dirty="0" smtClean="0">
                <a:ln w="1905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«Уча других, учусь сама, и детство проживаю многократно»</a:t>
            </a:r>
            <a:endParaRPr lang="ru-RU" sz="2800" b="1" cap="none" spc="0" dirty="0">
              <a:ln w="1905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764704"/>
            <a:ext cx="828092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i="0" cap="none" spc="0" dirty="0" smtClean="0">
                <a:ln w="1905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«Уча других, учусь сама, и детство проживаю многократно»</a:t>
            </a:r>
            <a:endParaRPr lang="ru-RU" sz="2800" cap="none" spc="0" dirty="0">
              <a:ln w="1905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6" name="Picture 2" descr="G:\2019\IMG_3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988840"/>
            <a:ext cx="5532107" cy="4149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4129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067"/>
            <a:ext cx="9144000" cy="6925067"/>
          </a:xfrm>
          <a:prstGeom prst="rect">
            <a:avLst/>
          </a:prstGeom>
        </p:spPr>
      </p:pic>
      <p:pic>
        <p:nvPicPr>
          <p:cNvPr id="3074" name="Picture 2" descr="G:\все фото по работе\IMG_12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4379979" cy="3284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H:\DCIM\100CANON\IMG_1848.JPG"/>
          <p:cNvPicPr>
            <a:picLocks noChangeAspect="1" noChangeArrowheads="1"/>
          </p:cNvPicPr>
          <p:nvPr/>
        </p:nvPicPr>
        <p:blipFill>
          <a:blip r:embed="rId4" cstate="print"/>
          <a:srcRect l="1630" t="5695" r="41146"/>
          <a:stretch>
            <a:fillRect/>
          </a:stretch>
        </p:blipFill>
        <p:spPr bwMode="auto">
          <a:xfrm>
            <a:off x="6156176" y="178004"/>
            <a:ext cx="2383254" cy="2945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G:\Новый год подг группа\IMG_2816.JPG"/>
          <p:cNvPicPr>
            <a:picLocks noChangeAspect="1" noChangeArrowheads="1"/>
          </p:cNvPicPr>
          <p:nvPr/>
        </p:nvPicPr>
        <p:blipFill>
          <a:blip r:embed="rId5" cstate="print"/>
          <a:srcRect l="23225" t="17450"/>
          <a:stretch>
            <a:fillRect/>
          </a:stretch>
        </p:blipFill>
        <p:spPr bwMode="auto">
          <a:xfrm>
            <a:off x="4894604" y="3284984"/>
            <a:ext cx="3984274" cy="3212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4968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Моя жизнь в детском саду</a:t>
            </a:r>
            <a:endParaRPr lang="ru-RU" sz="2800" b="0" i="0" dirty="0" smtClean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– разная: веселая, смешная.</a:t>
            </a:r>
          </a:p>
          <a:p>
            <a:r>
              <a:rPr lang="ru-RU" sz="20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Могу грустить, шутить и песни петь.</a:t>
            </a:r>
          </a:p>
          <a:p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шить, вязать и гвозди забивать, За палочками в лес ходить </a:t>
            </a:r>
          </a:p>
          <a:p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 костюмам дизайнером побыть.</a:t>
            </a:r>
            <a:endParaRPr lang="ru-RU" sz="2000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11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" y="-25186"/>
            <a:ext cx="9133885" cy="6883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193" y="260648"/>
            <a:ext cx="839499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по самообразованию,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 которой я работаю в этом учебном году,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труда </a:t>
            </a:r>
            <a:r>
              <a:rPr lang="ru-RU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природе</a:t>
            </a:r>
          </a:p>
          <a:p>
            <a:pPr algn="ctr"/>
            <a:r>
              <a:rPr lang="ru-RU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старших дошкольников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267744" y="3068960"/>
            <a:ext cx="5724128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8383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Целью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8383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моей работы является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8383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привитие положительного отношения к труду в природе, как части трудового воспитания дошкольников.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751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44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Задачи: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907704" y="1600200"/>
            <a:ext cx="6779096" cy="4525963"/>
          </a:xfrm>
        </p:spPr>
        <p:txBody>
          <a:bodyPr/>
          <a:lstStyle/>
          <a:p>
            <a:r>
              <a:rPr lang="ru-RU" sz="2800" dirty="0" smtClean="0"/>
              <a:t>Расширить и углубить представления о труде в природе.</a:t>
            </a:r>
          </a:p>
          <a:p>
            <a:r>
              <a:rPr lang="ru-RU" sz="2800" dirty="0" smtClean="0"/>
              <a:t>Обогатить, расширить, систематизировать знания о взаимосвязях всего живого в природе.</a:t>
            </a:r>
          </a:p>
          <a:p>
            <a:r>
              <a:rPr lang="ru-RU" sz="2800" dirty="0" smtClean="0"/>
              <a:t>Формировать трудовые умения и навыки.</a:t>
            </a:r>
          </a:p>
          <a:p>
            <a:r>
              <a:rPr lang="ru-RU" sz="2800" dirty="0" smtClean="0"/>
              <a:t>Воспитывать интерес и любовь к труду природе.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8703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0"/>
            <a:ext cx="9162256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19872" y="274638"/>
            <a:ext cx="526692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Весна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C:\Users\user\Desktop\фото садик\IMG_26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3952778" cy="2965207"/>
          </a:xfrm>
          <a:prstGeom prst="rect">
            <a:avLst/>
          </a:prstGeom>
          <a:noFill/>
        </p:spPr>
      </p:pic>
      <p:pic>
        <p:nvPicPr>
          <p:cNvPr id="6" name="Picture 2" descr="C:\Users\user\Desktop\фото садик\IMG_26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268760"/>
            <a:ext cx="4572000" cy="3429000"/>
          </a:xfrm>
          <a:prstGeom prst="rect">
            <a:avLst/>
          </a:prstGeom>
          <a:noFill/>
        </p:spPr>
      </p:pic>
      <p:pic>
        <p:nvPicPr>
          <p:cNvPr id="7" name="Picture 2" descr="C:\Users\user\Desktop\фото садик\IMG_2697.JPG"/>
          <p:cNvPicPr>
            <a:picLocks noChangeAspect="1" noChangeArrowheads="1"/>
          </p:cNvPicPr>
          <p:nvPr/>
        </p:nvPicPr>
        <p:blipFill rotWithShape="1">
          <a:blip r:embed="rId5" cstate="print"/>
          <a:srcRect b="4530"/>
          <a:stretch/>
        </p:blipFill>
        <p:spPr bwMode="auto">
          <a:xfrm>
            <a:off x="827584" y="3725652"/>
            <a:ext cx="4176464" cy="29904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4424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79912" y="188640"/>
            <a:ext cx="345638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</a:rPr>
              <a:t>Лето</a:t>
            </a:r>
            <a:endParaRPr lang="ru-RU" b="1" dirty="0">
              <a:solidFill>
                <a:srgbClr val="92D050"/>
              </a:solidFill>
            </a:endParaRPr>
          </a:p>
        </p:txBody>
      </p:sp>
      <p:pic>
        <p:nvPicPr>
          <p:cNvPr id="7170" name="Picture 2" descr="C:\Users\user\Desktop\фото садик\IMG_2665.JPG"/>
          <p:cNvPicPr>
            <a:picLocks noChangeAspect="1" noChangeArrowheads="1"/>
          </p:cNvPicPr>
          <p:nvPr/>
        </p:nvPicPr>
        <p:blipFill>
          <a:blip r:embed="rId3" cstate="print"/>
          <a:srcRect l="40828" t="21445" r="22055"/>
          <a:stretch>
            <a:fillRect/>
          </a:stretch>
        </p:blipFill>
        <p:spPr bwMode="auto">
          <a:xfrm>
            <a:off x="6516216" y="158249"/>
            <a:ext cx="2160240" cy="3429000"/>
          </a:xfrm>
          <a:prstGeom prst="rect">
            <a:avLst/>
          </a:prstGeom>
          <a:noFill/>
        </p:spPr>
      </p:pic>
      <p:pic>
        <p:nvPicPr>
          <p:cNvPr id="7171" name="Picture 3" descr="C:\Users\user\Desktop\фото садик\лето 2018\Широбокова И Г -фото лето\IMG_0371.JPG"/>
          <p:cNvPicPr>
            <a:picLocks noChangeAspect="1" noChangeArrowheads="1"/>
          </p:cNvPicPr>
          <p:nvPr/>
        </p:nvPicPr>
        <p:blipFill>
          <a:blip r:embed="rId4" cstate="print"/>
          <a:srcRect r="22826"/>
          <a:stretch>
            <a:fillRect/>
          </a:stretch>
        </p:blipFill>
        <p:spPr bwMode="auto">
          <a:xfrm>
            <a:off x="251520" y="188640"/>
            <a:ext cx="4320480" cy="4198776"/>
          </a:xfrm>
          <a:prstGeom prst="rect">
            <a:avLst/>
          </a:prstGeom>
          <a:noFill/>
        </p:spPr>
      </p:pic>
      <p:pic>
        <p:nvPicPr>
          <p:cNvPr id="5" name="Picture 2" descr="C:\Users\user\Desktop\фото садик\IMG_266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8054" y="3140968"/>
            <a:ext cx="4556324" cy="34172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44245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740"/>
            <a:ext cx="9144000" cy="706374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59866" y="260648"/>
            <a:ext cx="2087563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</a:rPr>
              <a:t>Осень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7" name="Picture 3" descr="G:\фото сентябрь 2018\IMG_0755.JPG"/>
          <p:cNvPicPr>
            <a:picLocks noChangeAspect="1" noChangeArrowheads="1"/>
          </p:cNvPicPr>
          <p:nvPr/>
        </p:nvPicPr>
        <p:blipFill>
          <a:blip r:embed="rId3" cstate="print"/>
          <a:srcRect r="40955"/>
          <a:stretch>
            <a:fillRect/>
          </a:stretch>
        </p:blipFill>
        <p:spPr bwMode="auto">
          <a:xfrm>
            <a:off x="1403648" y="3616806"/>
            <a:ext cx="2376264" cy="3018392"/>
          </a:xfrm>
          <a:prstGeom prst="rect">
            <a:avLst/>
          </a:prstGeom>
          <a:noFill/>
        </p:spPr>
      </p:pic>
      <p:pic>
        <p:nvPicPr>
          <p:cNvPr id="6148" name="Picture 4" descr="G:\фото январь 2019\IMG_2858.JPG"/>
          <p:cNvPicPr>
            <a:picLocks noChangeAspect="1" noChangeArrowheads="1"/>
          </p:cNvPicPr>
          <p:nvPr/>
        </p:nvPicPr>
        <p:blipFill rotWithShape="1">
          <a:blip r:embed="rId4" cstate="print"/>
          <a:srcRect t="8985"/>
          <a:stretch/>
        </p:blipFill>
        <p:spPr bwMode="auto">
          <a:xfrm>
            <a:off x="4427983" y="3616807"/>
            <a:ext cx="4460159" cy="3044546"/>
          </a:xfrm>
          <a:prstGeom prst="rect">
            <a:avLst/>
          </a:prstGeom>
          <a:noFill/>
        </p:spPr>
      </p:pic>
      <p:pic>
        <p:nvPicPr>
          <p:cNvPr id="9" name="Picture 3" descr="C:\Users\user\Desktop\ТРУД\фото труд\IMG_08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63203"/>
            <a:ext cx="4536504" cy="3401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228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 descr="G:\осень подг. посадка деревьев 15.10\IMG_1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752528" cy="3564396"/>
          </a:xfrm>
          <a:prstGeom prst="rect">
            <a:avLst/>
          </a:prstGeom>
          <a:noFill/>
        </p:spPr>
      </p:pic>
      <p:pic>
        <p:nvPicPr>
          <p:cNvPr id="6" name="Picture 2" descr="G:\осень подг. посадка деревьев 15.10\IMG_1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708920"/>
            <a:ext cx="5074510" cy="38058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4424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70"/>
            <a:ext cx="9144000" cy="7063740"/>
          </a:xfrm>
          <a:prstGeom prst="rect">
            <a:avLst/>
          </a:prstGeom>
        </p:spPr>
      </p:pic>
      <p:pic>
        <p:nvPicPr>
          <p:cNvPr id="5122" name="Picture 2" descr="G:\фото январь 2019\IMG_309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4580326" cy="3435245"/>
          </a:xfrm>
          <a:prstGeom prst="rect">
            <a:avLst/>
          </a:prstGeom>
          <a:noFill/>
        </p:spPr>
      </p:pic>
      <p:pic>
        <p:nvPicPr>
          <p:cNvPr id="5123" name="Picture 3" descr="G:\зима фото\IMG_35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156475"/>
            <a:ext cx="4608511" cy="345638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96136" y="764704"/>
            <a:ext cx="1872208" cy="1008112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Зима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375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77"/>
            <a:ext cx="9144000" cy="6869441"/>
          </a:xfrm>
          <a:prstGeom prst="rect">
            <a:avLst/>
          </a:prstGeom>
        </p:spPr>
      </p:pic>
      <p:pic>
        <p:nvPicPr>
          <p:cNvPr id="5124" name="Picture 4" descr="G:\фото лес кормушка\IMG_3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11210"/>
            <a:ext cx="4634029" cy="3475522"/>
          </a:xfrm>
          <a:prstGeom prst="rect">
            <a:avLst/>
          </a:prstGeom>
          <a:noFill/>
        </p:spPr>
      </p:pic>
      <p:pic>
        <p:nvPicPr>
          <p:cNvPr id="5125" name="Picture 5" descr="G:\фото лес кормушка\IMG_3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286047"/>
            <a:ext cx="4571999" cy="3429000"/>
          </a:xfrm>
          <a:prstGeom prst="rect">
            <a:avLst/>
          </a:prstGeom>
          <a:noFill/>
        </p:spPr>
      </p:pic>
      <p:pic>
        <p:nvPicPr>
          <p:cNvPr id="5126" name="Picture 6" descr="G:\фото январь 2019\IMG_3109.JPG"/>
          <p:cNvPicPr>
            <a:picLocks noChangeAspect="1" noChangeArrowheads="1"/>
          </p:cNvPicPr>
          <p:nvPr/>
        </p:nvPicPr>
        <p:blipFill>
          <a:blip r:embed="rId5" cstate="print"/>
          <a:srcRect l="17696" t="12870" r="19562"/>
          <a:stretch>
            <a:fillRect/>
          </a:stretch>
        </p:blipFill>
        <p:spPr bwMode="auto">
          <a:xfrm>
            <a:off x="5076056" y="230864"/>
            <a:ext cx="2808312" cy="2924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4424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506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8229600" cy="8509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Моё детство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F:\ИГ ФОТО СКАН\2019-02 (фев)\сканирование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0768"/>
            <a:ext cx="2935332" cy="4446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ИГ ФОТО СКАН\2019-02 (фев)\сканирование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84784"/>
            <a:ext cx="2414275" cy="37170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7975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6" y="-33839"/>
            <a:ext cx="9152946" cy="6891839"/>
          </a:xfrm>
          <a:prstGeom prst="rect">
            <a:avLst/>
          </a:prstGeom>
        </p:spPr>
      </p:pic>
      <p:pic>
        <p:nvPicPr>
          <p:cNvPr id="7" name="Содержимое 6" descr="C:\Users\user\Desktop\ТРУД\slide-1.jpg"/>
          <p:cNvPicPr>
            <a:picLocks noGrp="1"/>
          </p:cNvPicPr>
          <p:nvPr>
            <p:ph idx="1"/>
          </p:nvPr>
        </p:nvPicPr>
        <p:blipFill>
          <a:blip r:embed="rId3" cstate="print"/>
          <a:srcRect l="9466" t="38697" r="4427" b="27698"/>
          <a:stretch>
            <a:fillRect/>
          </a:stretch>
        </p:blipFill>
        <p:spPr bwMode="auto">
          <a:xfrm>
            <a:off x="251520" y="548680"/>
            <a:ext cx="871296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563888" y="42210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Антон Семёнович Макаренко. 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389160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6" y="-33839"/>
            <a:ext cx="9152946" cy="6891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4366" y="692696"/>
            <a:ext cx="564397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свете много разных профессий</a:t>
            </a:r>
          </a:p>
          <a:p>
            <a:pPr algn="ctr"/>
            <a:r>
              <a:rPr lang="ru-RU" sz="32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в каждой есть прелесть своя</a:t>
            </a:r>
          </a:p>
          <a:p>
            <a:pPr algn="ctr"/>
            <a:r>
              <a:rPr lang="ru-RU" sz="32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нет благородней, нужней и чудесней</a:t>
            </a:r>
          </a:p>
          <a:p>
            <a:pPr algn="ctr"/>
            <a:r>
              <a:rPr lang="ru-RU" sz="32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Чем та, кем работаю я!</a:t>
            </a:r>
          </a:p>
          <a:p>
            <a:pPr algn="ctr"/>
            <a:r>
              <a:rPr lang="ru-RU" sz="32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Мир детства сладостен и тонок,</a:t>
            </a:r>
          </a:p>
          <a:p>
            <a:pPr algn="ctr"/>
            <a:r>
              <a:rPr lang="ru-RU" sz="32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флейты плавающий звук.</a:t>
            </a:r>
          </a:p>
          <a:p>
            <a:pPr algn="ctr"/>
            <a:r>
              <a:rPr lang="ru-RU" sz="32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 смеются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дети</a:t>
            </a:r>
            <a:r>
              <a:rPr lang="ru-RU" sz="32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2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знаю, что не зря живу!</a:t>
            </a:r>
            <a:endParaRPr lang="ru-RU" sz="3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160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Picture 2" descr="F:\ИГ ФОТО СКАН\2019-02 (фев)\сканирование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16" y="449587"/>
            <a:ext cx="5759544" cy="4343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ИГ ФОТО СКАН\2019-02 (фев)\сканирование0002.jpg"/>
          <p:cNvPicPr>
            <a:picLocks noChangeAspect="1" noChangeArrowheads="1"/>
          </p:cNvPicPr>
          <p:nvPr/>
        </p:nvPicPr>
        <p:blipFill rotWithShape="1">
          <a:blip r:embed="rId4" cstate="print"/>
          <a:srcRect l="24547"/>
          <a:stretch/>
        </p:blipFill>
        <p:spPr bwMode="auto">
          <a:xfrm>
            <a:off x="395536" y="2619429"/>
            <a:ext cx="3170298" cy="3003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7975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653136"/>
            <a:ext cx="59150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Моя юность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user\Desktop\ИГ ФОТО СКАН\2019-02 (фев)\сканирование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636912"/>
            <a:ext cx="2800876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0" name="Picture 2" descr="C:\Users\user\Desktop\ИГ ФОТО СКАН\2019-02 (фев)\сканирование000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32656"/>
            <a:ext cx="4583406" cy="2681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7975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506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воспитатель  -</a:t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мое призвание!!!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user\Desktop\ИГ ФОТО СКАН\2019-02 (фев)\сканирование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772816"/>
            <a:ext cx="6046458" cy="4290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7975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441"/>
          </a:xfrm>
          <a:prstGeom prst="rect">
            <a:avLst/>
          </a:prstGeom>
        </p:spPr>
      </p:pic>
      <p:pic>
        <p:nvPicPr>
          <p:cNvPr id="4098" name="Picture 2" descr="H:\DCIM\100CANON\IMG_1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8079" y="692696"/>
            <a:ext cx="6192688" cy="4644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7975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64"/>
            <a:ext cx="9144000" cy="6982964"/>
          </a:xfrm>
          <a:prstGeom prst="rect">
            <a:avLst/>
          </a:prstGeom>
        </p:spPr>
      </p:pic>
      <p:pic>
        <p:nvPicPr>
          <p:cNvPr id="2050" name="Picture 2" descr="C:\Users\user\Desktop\фото садик\IMG_2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9709"/>
            <a:ext cx="3131840" cy="2348880"/>
          </a:xfrm>
          <a:prstGeom prst="rect">
            <a:avLst/>
          </a:prstGeom>
          <a:noFill/>
        </p:spPr>
      </p:pic>
      <p:pic>
        <p:nvPicPr>
          <p:cNvPr id="2051" name="Picture 3" descr="C:\Users\user\Desktop\фото садик\IMG_2632.JPG"/>
          <p:cNvPicPr>
            <a:picLocks noChangeAspect="1" noChangeArrowheads="1"/>
          </p:cNvPicPr>
          <p:nvPr/>
        </p:nvPicPr>
        <p:blipFill rotWithShape="1">
          <a:blip r:embed="rId4" cstate="print"/>
          <a:srcRect l="18818"/>
          <a:stretch/>
        </p:blipFill>
        <p:spPr bwMode="auto">
          <a:xfrm>
            <a:off x="5977719" y="179709"/>
            <a:ext cx="2854246" cy="2636912"/>
          </a:xfrm>
          <a:prstGeom prst="rect">
            <a:avLst/>
          </a:prstGeom>
          <a:noFill/>
        </p:spPr>
      </p:pic>
      <p:pic>
        <p:nvPicPr>
          <p:cNvPr id="2054" name="Picture 6" descr="C:\Users\user\Desktop\фото садик\лето 2018\IMG_08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501008"/>
            <a:ext cx="3899925" cy="2924944"/>
          </a:xfrm>
          <a:prstGeom prst="rect">
            <a:avLst/>
          </a:prstGeom>
          <a:noFill/>
        </p:spPr>
      </p:pic>
      <p:pic>
        <p:nvPicPr>
          <p:cNvPr id="2052" name="Picture 4" descr="C:\Users\user\Desktop\фото садик\IMG_2585.JPG"/>
          <p:cNvPicPr>
            <a:picLocks noChangeAspect="1" noChangeArrowheads="1"/>
          </p:cNvPicPr>
          <p:nvPr/>
        </p:nvPicPr>
        <p:blipFill rotWithShape="1">
          <a:blip r:embed="rId6" cstate="print"/>
          <a:srcRect t="15850" r="11193"/>
          <a:stretch/>
        </p:blipFill>
        <p:spPr bwMode="auto">
          <a:xfrm>
            <a:off x="2411759" y="1354149"/>
            <a:ext cx="3792534" cy="2695255"/>
          </a:xfrm>
          <a:prstGeom prst="rect">
            <a:avLst/>
          </a:prstGeom>
          <a:noFill/>
        </p:spPr>
      </p:pic>
      <p:pic>
        <p:nvPicPr>
          <p:cNvPr id="2056" name="Picture 8" descr="C:\Users\user\Desktop\фото садик\лето 2018\Широбокова И Г -фото лето\IMG_03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077072"/>
            <a:ext cx="3323861" cy="2492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149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" y="0"/>
            <a:ext cx="913248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Моя семья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/>
              <a:t>Разве может быть дороже</a:t>
            </a:r>
          </a:p>
          <a:p>
            <a:pPr algn="ctr">
              <a:buNone/>
            </a:pPr>
            <a:r>
              <a:rPr lang="ru-RU" sz="2000" b="1" dirty="0" smtClean="0"/>
              <a:t>Любимых смех и блеск их глаз.</a:t>
            </a:r>
          </a:p>
          <a:p>
            <a:pPr algn="ctr">
              <a:buNone/>
            </a:pPr>
            <a:r>
              <a:rPr lang="ru-RU" sz="2000" b="1" dirty="0" smtClean="0"/>
              <a:t>Когда усталой, но счастливой  с работы я домой спешу</a:t>
            </a:r>
          </a:p>
          <a:p>
            <a:pPr algn="ctr">
              <a:buNone/>
            </a:pPr>
            <a:r>
              <a:rPr lang="ru-RU" sz="2000" b="1" dirty="0" smtClean="0"/>
              <a:t>И перед сном за кружкой чая я не одна совсем сижу.</a:t>
            </a:r>
          </a:p>
          <a:p>
            <a:pPr algn="ctr">
              <a:buNone/>
            </a:pPr>
            <a:r>
              <a:rPr lang="ru-RU" sz="2000" b="1" dirty="0" smtClean="0"/>
              <a:t>Когда в жару или ненастье</a:t>
            </a:r>
          </a:p>
          <a:p>
            <a:pPr algn="ctr">
              <a:buNone/>
            </a:pPr>
            <a:r>
              <a:rPr lang="ru-RU" sz="2000" b="1" dirty="0" smtClean="0"/>
              <a:t>Есть дом куда есть поспешить.</a:t>
            </a:r>
          </a:p>
          <a:p>
            <a:pPr algn="ctr">
              <a:buNone/>
            </a:pPr>
            <a:r>
              <a:rPr lang="ru-RU" sz="2000" b="1" dirty="0" smtClean="0"/>
              <a:t>Лишь только в этом наше счастье. Ради семьи и надо жить.</a:t>
            </a:r>
            <a:endParaRPr lang="ru-RU" sz="2000" b="1" dirty="0"/>
          </a:p>
        </p:txBody>
      </p:sp>
      <p:pic>
        <p:nvPicPr>
          <p:cNvPr id="6" name="Picture 3" descr="C:\Users\user\Desktop\20190202_1318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54362" y="1874430"/>
            <a:ext cx="5065766" cy="37104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59"/>
            <a:ext cx="9144000" cy="689995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08787" y="332656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Спорт и я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:\DCIM\180___02\IMG_628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782" t="632" r="28522"/>
          <a:stretch>
            <a:fillRect/>
          </a:stretch>
        </p:blipFill>
        <p:spPr bwMode="auto">
          <a:xfrm>
            <a:off x="5724128" y="1556792"/>
            <a:ext cx="3240360" cy="44973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043608" y="39980"/>
            <a:ext cx="24482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Настоящим лыжникам известно –</a:t>
            </a:r>
            <a:br>
              <a:rPr lang="ru-RU" b="1" dirty="0" smtClean="0"/>
            </a:br>
            <a:r>
              <a:rPr lang="ru-RU" b="1" dirty="0" smtClean="0"/>
              <a:t>Что такое есть в душе комфорт,</a:t>
            </a:r>
            <a:br>
              <a:rPr lang="ru-RU" b="1" dirty="0" smtClean="0"/>
            </a:br>
            <a:r>
              <a:rPr lang="ru-RU" b="1" dirty="0" smtClean="0"/>
              <a:t>Если выбор в жизни сделан честно,</a:t>
            </a:r>
            <a:br>
              <a:rPr lang="ru-RU" b="1" dirty="0" smtClean="0"/>
            </a:br>
            <a:r>
              <a:rPr lang="ru-RU" b="1" dirty="0" smtClean="0"/>
              <a:t>Если часть которой – лыжный спорт.</a:t>
            </a:r>
          </a:p>
          <a:p>
            <a:pPr algn="ctr"/>
            <a:endParaRPr lang="ru-RU" dirty="0"/>
          </a:p>
        </p:txBody>
      </p:sp>
      <p:pic>
        <p:nvPicPr>
          <p:cNvPr id="4" name="Picture 2" descr="H:\DCIM\100CANON\IMG_16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93" y="2204864"/>
            <a:ext cx="5544616" cy="41584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isometricOffAxis1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</TotalTime>
  <Words>301</Words>
  <Application>Microsoft Office PowerPoint</Application>
  <PresentationFormat>Экран (4:3)</PresentationFormat>
  <Paragraphs>50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Моё детство</vt:lpstr>
      <vt:lpstr>Слайд 3</vt:lpstr>
      <vt:lpstr>Моя юность</vt:lpstr>
      <vt:lpstr>Профессия воспитатель  - это мое призвание!!!</vt:lpstr>
      <vt:lpstr>Слайд 6</vt:lpstr>
      <vt:lpstr>Слайд 7</vt:lpstr>
      <vt:lpstr>Моя семья</vt:lpstr>
      <vt:lpstr>Спорт и я</vt:lpstr>
      <vt:lpstr>Слайд 10</vt:lpstr>
      <vt:lpstr>Слайд 11</vt:lpstr>
      <vt:lpstr>Слайд 12</vt:lpstr>
      <vt:lpstr>Задачи:</vt:lpstr>
      <vt:lpstr>Весна</vt:lpstr>
      <vt:lpstr>Лето</vt:lpstr>
      <vt:lpstr>Осень </vt:lpstr>
      <vt:lpstr>Слайд 17</vt:lpstr>
      <vt:lpstr>Зима 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Тихова</dc:creator>
  <cp:lastModifiedBy>вв</cp:lastModifiedBy>
  <cp:revision>68</cp:revision>
  <dcterms:created xsi:type="dcterms:W3CDTF">2019-01-28T11:54:43Z</dcterms:created>
  <dcterms:modified xsi:type="dcterms:W3CDTF">2019-02-21T09:38:45Z</dcterms:modified>
</cp:coreProperties>
</file>