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3" r:id="rId6"/>
    <p:sldId id="258" r:id="rId7"/>
    <p:sldId id="259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0" r:id="rId17"/>
    <p:sldId id="271" r:id="rId18"/>
    <p:sldId id="277" r:id="rId19"/>
    <p:sldId id="272" r:id="rId20"/>
    <p:sldId id="273" r:id="rId21"/>
    <p:sldId id="274" r:id="rId22"/>
    <p:sldId id="275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33D2"/>
    <a:srgbClr val="B4B9EA"/>
    <a:srgbClr val="30F5FA"/>
    <a:srgbClr val="A6F8AE"/>
    <a:srgbClr val="00FF00"/>
    <a:srgbClr val="A3F1FB"/>
    <a:srgbClr val="BCBDE2"/>
    <a:srgbClr val="A6DDF8"/>
    <a:srgbClr val="DEC0C9"/>
    <a:srgbClr val="B36C0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8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tx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Экологический проект «Деревья вокруг нас»</a:t>
            </a: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Выполнили: </a:t>
            </a:r>
            <a:r>
              <a:rPr lang="ru-RU" sz="2400" dirty="0" smtClean="0">
                <a:solidFill>
                  <a:srgbClr val="C00000"/>
                </a:solidFill>
              </a:rPr>
              <a:t>воспитатели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err="1" smtClean="0">
                <a:solidFill>
                  <a:srgbClr val="C00000"/>
                </a:solidFill>
              </a:rPr>
              <a:t>О.В.Желтикова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Н.А.Лазарова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Наталья\Рабочий стол\autumn-tre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624736" cy="482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031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" y="-23428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На прогулке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9" name="Picture 3" descr="C:\Documents and Settings\Наталья\Рабочий стол\фотки тел\Изображение 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186916">
            <a:off x="739608" y="955820"/>
            <a:ext cx="3357633" cy="280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Наталья\Рабочий стол\фотки тел\Изображение 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36042">
            <a:off x="4883037" y="665061"/>
            <a:ext cx="3439942" cy="264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uments and Settings\Наталья\Рабочий стол\фотки тел\Изображение 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8269">
            <a:off x="666420" y="3906832"/>
            <a:ext cx="3504012" cy="246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Наталья\Рабочий стол\фотки тел\Изображение 1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65235">
            <a:off x="4966345" y="3710471"/>
            <a:ext cx="3427837" cy="257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62213"/>
            <a:ext cx="286300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389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Наблюдения на прогулке:</a:t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Сентябрь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Documents and Settings\Наталья\Рабочий стол\фотки тел\Изображение 0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6459" y="2191771"/>
            <a:ext cx="3914617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Наталья\Рабочий стол\фотки тел\Изображение 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98915" y="2261023"/>
            <a:ext cx="4297446" cy="33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0768"/>
            <a:ext cx="31337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645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Октябрь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Documents and Settings\Наталья\Рабочий стол\фотки тел\Изображение 1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9653" y="2017964"/>
            <a:ext cx="4841510" cy="363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Наталья\Рабочий стол\Изображение 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8316" y="1484784"/>
            <a:ext cx="434014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8641"/>
            <a:ext cx="3010777" cy="185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2600"/>
            <a:ext cx="2651447" cy="163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0729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Ноябрь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Documents and Settings\Наталья\Рабочий стол\фотки тел\Изображение 1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300" y="2104084"/>
            <a:ext cx="4176464" cy="380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Наталья\Рабочий стол\фотки тел\Изображение 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3940" y="2170916"/>
            <a:ext cx="4464496" cy="36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3852863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3132783" cy="193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64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733D2"/>
                </a:solidFill>
              </a:rPr>
              <a:t>Работа на занятиях</a:t>
            </a:r>
            <a:endParaRPr lang="ru-RU" sz="4000" b="1" dirty="0">
              <a:solidFill>
                <a:srgbClr val="F733D2"/>
              </a:solidFill>
            </a:endParaRPr>
          </a:p>
        </p:txBody>
      </p:sp>
      <p:pic>
        <p:nvPicPr>
          <p:cNvPr id="5122" name="Picture 2" descr="C:\Documents and Settings\Наталья\Рабочий стол\фотки тел\Изображение 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726578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5" y="4734037"/>
            <a:ext cx="1440160" cy="17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Documents and Settings\Наталья\Рабочий стол\3b212ae4760479214fa5f4163bf13de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085184"/>
            <a:ext cx="1169034" cy="160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780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Аппликация «Осеннее дерево»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12290" name="Picture 2" descr="C:\Documents and Settings\Наталья\Рабочий стол\Изображение 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9009" y="1987114"/>
            <a:ext cx="6861424" cy="425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Documents and Settings\Наталья\Рабочий стол\108719216_os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2262929" cy="280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397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F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Наталья\Рабочий стол\фотки тел\Изображение 1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1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Наталья\Рабочий стол\фотки тел\Изображение 1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40968"/>
            <a:ext cx="4887617" cy="350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20688"/>
            <a:ext cx="237626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284341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8536" y="773088"/>
            <a:ext cx="237626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1837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Веселые физкультминутки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Documents and Settings\Наталья\Рабочий стол\фотки тел\Изображение 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0567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364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A3F1F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405742">
            <a:off x="-1751510" y="903051"/>
            <a:ext cx="8229600" cy="155509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Дидактические игры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3314" name="Picture 2" descr="C:\Documents and Settings\Наталья\Рабочий стол\img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71015"/>
            <a:ext cx="4126913" cy="309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Documents and Settings\Наталья\Рабочий стол\609527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7536" y="3789040"/>
            <a:ext cx="4154387" cy="28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Documents and Settings\Наталья\Рабочий стол\img_user_file_54d310ebec6bd_1_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4915" y="1029072"/>
            <a:ext cx="3960440" cy="247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40981"/>
            <a:ext cx="1182067" cy="146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04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B36C0D"/>
                </a:solidFill>
              </a:rPr>
              <a:t>Выставка «Осенние листья»</a:t>
            </a:r>
            <a:br>
              <a:rPr lang="ru-RU" sz="3600" b="1" dirty="0" smtClean="0">
                <a:solidFill>
                  <a:srgbClr val="B36C0D"/>
                </a:solidFill>
              </a:rPr>
            </a:br>
            <a:r>
              <a:rPr lang="ru-RU" sz="3100" b="1" dirty="0" smtClean="0">
                <a:solidFill>
                  <a:srgbClr val="B36C0D"/>
                </a:solidFill>
              </a:rPr>
              <a:t>(Взаимодействие с родителями)</a:t>
            </a:r>
            <a:endParaRPr lang="ru-RU" sz="3100" b="1" dirty="0">
              <a:solidFill>
                <a:srgbClr val="B36C0D"/>
              </a:solidFill>
            </a:endParaRPr>
          </a:p>
        </p:txBody>
      </p:sp>
      <p:pic>
        <p:nvPicPr>
          <p:cNvPr id="8194" name="Picture 2" descr="C:\Documents and Settings\Наталья\Рабочий стол\фотки тел\Изображение 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17" y="5013176"/>
            <a:ext cx="1782879" cy="159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70775"/>
            <a:ext cx="177958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1749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780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В.А.Сухомлинский: «Мир, окружающий ребенка, - это, прежде всего, мир природы с безграничным богатством явлений, с неисчерпаемой красотой. Здесь, в природе, вечный источник детского разума».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C:\Documents and Settings\Наталья\Рабочий стол\фотки тел\Изображение 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64964"/>
            <a:ext cx="3500206" cy="262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Наталья\Рабочий стол\фотки тел\Изображение 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1067" y="3900053"/>
            <a:ext cx="3192356" cy="23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Наталья\Рабочий стол\фотки тел\Изображение 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36912"/>
            <a:ext cx="2808311" cy="229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Наталья\Рабочий стол\201794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93096"/>
            <a:ext cx="2045562" cy="174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Наталья\Рабочий стол\201794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1" y="2060848"/>
            <a:ext cx="2808312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Наталья\Рабочий стол\2017945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4205" y="2060848"/>
            <a:ext cx="2592290" cy="172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137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733D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Рисуем вместе </a:t>
            </a:r>
            <a:r>
              <a:rPr lang="ru-RU" sz="3600" dirty="0" smtClean="0">
                <a:solidFill>
                  <a:srgbClr val="00B050"/>
                </a:solidFill>
              </a:rPr>
              <a:t>(</a:t>
            </a:r>
            <a:r>
              <a:rPr lang="ru-RU" sz="3200" dirty="0" smtClean="0">
                <a:solidFill>
                  <a:srgbClr val="00B050"/>
                </a:solidFill>
              </a:rPr>
              <a:t>использование нетрадиционных техник рисования)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9218" name="Picture 2" descr="C:\Documents and Settings\Наталья\Рабочий стол\фотки тел\Изображение 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407627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Наталья\Рабочий стол\фотки тел\Изображение 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18600"/>
            <a:ext cx="411851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013176"/>
            <a:ext cx="177958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0548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Наталья\Рабочий стол\фотки тел\Изображение 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5174631" cy="388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ocuments and Settings\Наталья\Рабочий стол\фотки тел\Изображение 2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85592"/>
            <a:ext cx="4536504" cy="350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Documents and Settings\Наталья\Рабочий стол\108719216_os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4664"/>
            <a:ext cx="172243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Documents and Settings\Наталья\Рабочий стол\autumntre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81937"/>
            <a:ext cx="2316409" cy="239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Documents and Settings\Наталья\Рабочий стол\autumntre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6008" y="4334337"/>
            <a:ext cx="2316409" cy="239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Documents and Settings\Наталья\Рабочий стол\108719216_os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0584" y="557064"/>
            <a:ext cx="172243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938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1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Релаксация «Мое дерево»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266" name="Picture 2" descr="C:\Documents and Settings\Наталья\Рабочий стол\фотки тел\Изображение 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69293"/>
            <a:ext cx="5732577" cy="483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Documents and Settings\Наталья\Рабочий стол\hello_html_m525a61d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6832"/>
            <a:ext cx="274320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096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F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1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Итоговые мероприятия: мини-музей «Осенние листья»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4338" name="Picture 2" descr="C:\Documents and Settings\Наталья\Рабочий стол\фотки тел\Изображение 1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56799" y="1667729"/>
            <a:ext cx="3576395" cy="268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Documents and Settings\Наталья\Рабочий стол\фотки тел\Изображение 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96820" y="3497752"/>
            <a:ext cx="3450905" cy="258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Documents and Settings\Наталья\Рабочий стол\фотки тел\Изображение 1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9528" y="3317085"/>
            <a:ext cx="3477973" cy="260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664" y="1043466"/>
            <a:ext cx="177958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2478" y="1196752"/>
            <a:ext cx="177958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910274"/>
            <a:ext cx="177958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4184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rgbClr val="00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</a:rPr>
              <a:t>Выставка работ, выполненных родителями: «Наше дерево»</a:t>
            </a:r>
            <a:endParaRPr lang="ru-RU" sz="3200" b="1" dirty="0">
              <a:solidFill>
                <a:schemeClr val="accent2"/>
              </a:solidFill>
            </a:endParaRPr>
          </a:p>
        </p:txBody>
      </p:sp>
      <p:pic>
        <p:nvPicPr>
          <p:cNvPr id="15362" name="Picture 2" descr="C:\Documents and Settings\Наталья\Рабочий стол\фотки тел\Изображение 1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2656" y="2771048"/>
            <a:ext cx="3953410" cy="296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Documents and Settings\Наталья\Рабочий стол\фотки тел\Изображение 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68401"/>
            <a:ext cx="5256583" cy="461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798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rgbClr val="B4B9E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98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733D2"/>
                </a:solidFill>
              </a:rPr>
              <a:t>Мы будем продолжать дальше..!</a:t>
            </a:r>
            <a:br>
              <a:rPr lang="ru-RU" sz="3200" b="1" dirty="0" smtClean="0">
                <a:solidFill>
                  <a:srgbClr val="F733D2"/>
                </a:solidFill>
              </a:rPr>
            </a:br>
            <a:r>
              <a:rPr lang="ru-RU" sz="3200" b="1" dirty="0" smtClean="0">
                <a:solidFill>
                  <a:srgbClr val="F733D2"/>
                </a:solidFill>
              </a:rPr>
              <a:t>Спасибо за внимание!</a:t>
            </a:r>
            <a:endParaRPr lang="ru-RU" sz="3200" b="1" dirty="0">
              <a:solidFill>
                <a:srgbClr val="F733D2"/>
              </a:solidFill>
            </a:endParaRPr>
          </a:p>
        </p:txBody>
      </p:sp>
      <p:pic>
        <p:nvPicPr>
          <p:cNvPr id="16387" name="Picture 3" descr="C:\Documents and Settings\Наталья\Рабочий стол\фотки тел\Изображение 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5400600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Documents and Settings\Наталья\Рабочий стол\f6d815fc31f35b88c80eff9499b49f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40008"/>
            <a:ext cx="3744416" cy="280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7" y="5085184"/>
            <a:ext cx="2448272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 descr="C:\Documents and Settings\Наталья\Рабочий стол\ryabi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5133" y="1340768"/>
            <a:ext cx="2690480" cy="242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8017" y="5237584"/>
            <a:ext cx="2448272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0973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Цель проекта: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273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</a:rPr>
              <a:t>Создание условий для формирования у детей представлений о деревьях как живых объектах природы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Documents and Settings\Наталья\Рабочий стол\три месяца осен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9976" y="2852936"/>
            <a:ext cx="5472608" cy="35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489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C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Задачи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752528"/>
          </a:xfrm>
        </p:spPr>
        <p:txBody>
          <a:bodyPr>
            <a:normAutofit lnSpcReduction="10000"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-Учить различать и называть деревья и плоды.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-Расширять знания о деревьях, особенностях строения, произрастания, сезонных изменениях.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-Формировать исследовательские способности в процессе реализации проекта.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-Развивать интерес к природе родного края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-Воспитывать эмоциональное отношение ко всему живому; умение видеть красоту природы.</a:t>
            </a: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10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1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Дерево, трава, цветок и птица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Не всегда умеют защитится.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Если будут уничтожены они,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 планете мы останемся одни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Documents and Settings\Наталья\Рабочий стол\38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97558"/>
            <a:ext cx="691276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043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Наталья\Рабочий стол\стих осень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3956" y="188640"/>
            <a:ext cx="4490044" cy="30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Наталья\Рабочий стол\фотки тел\Изображение 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7"/>
            <a:ext cx="5040560" cy="364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Наталья\Рабочий стол\201794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2080" y="3356992"/>
            <a:ext cx="385192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Наталья\Рабочий стол\201794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0851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646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1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Наталья\Рабочий стол\4de0e1caf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17063"/>
            <a:ext cx="3249413" cy="22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Наталья\Рабочий стол\img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28138"/>
            <a:ext cx="3366844" cy="224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Наталья\Рабочий стол\naghliadnyi-matierial-baume_1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3257"/>
            <a:ext cx="2637795" cy="28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Наталья\Рабочий стол\2e69cc2c4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7995" y="913256"/>
            <a:ext cx="2952327" cy="28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Наталья\Рабочий стол\c2d714ee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3281" y="985265"/>
            <a:ext cx="2281854" cy="273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6866" y="-603448"/>
            <a:ext cx="8229600" cy="18630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7A92E"/>
                </a:solidFill>
              </a:rPr>
              <a:t>Деревья, которые рядом с нами</a:t>
            </a:r>
            <a:endParaRPr lang="ru-RU" sz="3200" b="1" dirty="0">
              <a:solidFill>
                <a:srgbClr val="07A9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84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733D2"/>
                </a:solidFill>
              </a:rPr>
              <a:t>Реализация проекта</a:t>
            </a:r>
            <a:endParaRPr lang="ru-RU" sz="4000" b="1" dirty="0">
              <a:solidFill>
                <a:srgbClr val="F733D2"/>
              </a:solidFill>
            </a:endParaRPr>
          </a:p>
        </p:txBody>
      </p:sp>
      <p:pic>
        <p:nvPicPr>
          <p:cNvPr id="2050" name="Picture 2" descr="C:\Documents and Settings\Наталья\Рабочий стол\img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028598" cy="510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447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20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9900"/>
                </a:solidFill>
              </a:rPr>
              <a:t>Экскурсия к самому красивому клену</a:t>
            </a:r>
            <a:endParaRPr lang="ru-RU" sz="3200" b="1" dirty="0">
              <a:solidFill>
                <a:srgbClr val="FF9900"/>
              </a:solidFill>
            </a:endParaRPr>
          </a:p>
        </p:txBody>
      </p:sp>
      <p:pic>
        <p:nvPicPr>
          <p:cNvPr id="3074" name="Picture 2" descr="C:\Documents and Settings\Наталья\Рабочий стол\фотки тел\Изображение 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340" y="4141638"/>
            <a:ext cx="3529126" cy="240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Наталья\Рабочий стол\фотки тел\Изображение 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0616" y="4235350"/>
            <a:ext cx="3185292" cy="240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Наталья\Рабочий стол\фотки тел\Изображение 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55625"/>
            <a:ext cx="3381860" cy="255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Documents and Settings\Наталья\Рабочий стол\осенние листь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55625"/>
            <a:ext cx="3384377" cy="25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73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207</Words>
  <Application>Microsoft Office PowerPoint</Application>
  <PresentationFormat>Экран (4:3)</PresentationFormat>
  <Paragraphs>35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Экологический проект «Деревья вокруг нас» Выполнили: воспитатели О.В.Желтикова Н.А.Лазарова</vt:lpstr>
      <vt:lpstr>В.А.Сухомлинский: «Мир, окружающий ребенка, - это, прежде всего, мир природы с безграничным богатством явлений, с неисчерпаемой красотой. Здесь, в природе, вечный источник детского разума».</vt:lpstr>
      <vt:lpstr>Цель проекта:</vt:lpstr>
      <vt:lpstr>Задачи</vt:lpstr>
      <vt:lpstr>Слайд 5</vt:lpstr>
      <vt:lpstr>Слайд 6</vt:lpstr>
      <vt:lpstr>Деревья, которые рядом с нами</vt:lpstr>
      <vt:lpstr>Реализация проекта</vt:lpstr>
      <vt:lpstr>Экскурсия к самому красивому клену</vt:lpstr>
      <vt:lpstr>На прогулке</vt:lpstr>
      <vt:lpstr>Наблюдения на прогулке: Сентябрь</vt:lpstr>
      <vt:lpstr>Октябрь</vt:lpstr>
      <vt:lpstr>Ноябрь</vt:lpstr>
      <vt:lpstr>Работа на занятиях</vt:lpstr>
      <vt:lpstr>Аппликация «Осеннее дерево»</vt:lpstr>
      <vt:lpstr>Слайд 16</vt:lpstr>
      <vt:lpstr>Веселые физкультминутки</vt:lpstr>
      <vt:lpstr>Дидактические игры</vt:lpstr>
      <vt:lpstr>Выставка «Осенние листья» (Взаимодействие с родителями)</vt:lpstr>
      <vt:lpstr>Рисуем вместе (использование нетрадиционных техник рисования)</vt:lpstr>
      <vt:lpstr>Слайд 21</vt:lpstr>
      <vt:lpstr>Релаксация «Мое дерево»</vt:lpstr>
      <vt:lpstr>Итоговые мероприятия: мини-музей «Осенние листья»</vt:lpstr>
      <vt:lpstr>Выставка работ, выполненных родителями: «Наше дерево»</vt:lpstr>
      <vt:lpstr>Мы будем продолжать дальше..!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95</cp:revision>
  <dcterms:modified xsi:type="dcterms:W3CDTF">2017-12-22T13:35:19Z</dcterms:modified>
</cp:coreProperties>
</file>