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E1684-5F1A-45A1-A3CC-21F397D7B358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06D3E-D7B8-4328-83AA-8294A236E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в\Desktop\радугв проектов бланк\Depositphotos_4954833_l-2015-1024x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26064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Муниципальное дошкольное образовательное учреждение детский сад «Росинка»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70080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66"/>
                </a:solidFill>
              </a:rPr>
              <a:t>III </a:t>
            </a:r>
            <a:r>
              <a:rPr lang="ru-RU" sz="4000" b="1" dirty="0" smtClean="0">
                <a:solidFill>
                  <a:srgbClr val="FF0066"/>
                </a:solidFill>
              </a:rPr>
              <a:t>межмуниципальный </a:t>
            </a:r>
          </a:p>
          <a:p>
            <a:pPr algn="ctr"/>
            <a:r>
              <a:rPr lang="ru-RU" sz="4000" b="1" dirty="0" smtClean="0">
                <a:solidFill>
                  <a:srgbClr val="FF0066"/>
                </a:solidFill>
              </a:rPr>
              <a:t>Фестиваль педагогических идей</a:t>
            </a:r>
          </a:p>
          <a:p>
            <a:pPr algn="ctr"/>
            <a:r>
              <a:rPr lang="ru-RU" sz="4000" b="1" dirty="0" smtClean="0">
                <a:solidFill>
                  <a:srgbClr val="FF0066"/>
                </a:solidFill>
              </a:rPr>
              <a:t>«Радуга проектов»</a:t>
            </a:r>
            <a:endParaRPr lang="ru-RU" sz="4000" b="1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566124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г. Мышкин</a:t>
            </a:r>
          </a:p>
          <a:p>
            <a:pPr algn="ctr"/>
            <a:r>
              <a:rPr lang="ru-RU" b="1" dirty="0" smtClean="0"/>
              <a:t>26.04.2018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в\Desktop\радугв проектов бланк\i20WMAW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Участники Фестиваля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Брейтовский</a:t>
            </a:r>
            <a:r>
              <a:rPr lang="ru-RU" dirty="0" smtClean="0"/>
              <a:t> МР</a:t>
            </a:r>
          </a:p>
          <a:p>
            <a:pPr algn="ctr"/>
            <a:r>
              <a:rPr lang="ru-RU" dirty="0" err="1" smtClean="0"/>
              <a:t>Мышкинский</a:t>
            </a:r>
            <a:r>
              <a:rPr lang="ru-RU" dirty="0" smtClean="0"/>
              <a:t> МР</a:t>
            </a:r>
          </a:p>
          <a:p>
            <a:pPr algn="ctr"/>
            <a:r>
              <a:rPr lang="ru-RU" dirty="0" err="1" smtClean="0"/>
              <a:t>Некоузский</a:t>
            </a:r>
            <a:r>
              <a:rPr lang="ru-RU" dirty="0" smtClean="0"/>
              <a:t> МР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</a:rPr>
              <a:t>18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ru-RU" b="1" dirty="0" smtClean="0">
                <a:solidFill>
                  <a:srgbClr val="FF0066"/>
                </a:solidFill>
              </a:rPr>
              <a:t>педагогов из 9 дошкольных образовательных учреждений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в\Desktop\радугв проектов бланк\i20WMAW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«Радуга проектов»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1403648" y="1196752"/>
            <a:ext cx="5976664" cy="72008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ИГРОВЫЕ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403648" y="1772816"/>
            <a:ext cx="5976664" cy="720080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ТВОРЧЕСКИЕ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1403648" y="2348880"/>
            <a:ext cx="5976664" cy="72008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ИССЛЕДОВАТЕЛЬСКИЕ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403648" y="2924944"/>
            <a:ext cx="5976664" cy="792088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ПАТРИОТИЧЕСКИЕ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403648" y="3573016"/>
            <a:ext cx="5976664" cy="648072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ИНФОРМАЦИОННЫЕ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1403648" y="4077072"/>
            <a:ext cx="5976664" cy="804672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ОЗДОРОВИТЕЛЬНЫЕ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1403648" y="4725144"/>
            <a:ext cx="5976664" cy="732664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КРАЕВЕДЧЕСКИЕ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в\Desktop\радугв проектов бланк\i20WMAW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Регламент выступления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 проекта – 5 минут</a:t>
            </a:r>
          </a:p>
          <a:p>
            <a:r>
              <a:rPr lang="ru-RU" dirty="0" smtClean="0"/>
              <a:t>Ответы на вопросы – 2 минуты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в\Desktop\радугв проектов бланк\i20WMAW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Номинации Фестиваля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«Лучший игровой проект»</a:t>
            </a:r>
          </a:p>
          <a:p>
            <a:r>
              <a:rPr lang="ru-RU" dirty="0" smtClean="0"/>
              <a:t>«Лучший творческий проект»</a:t>
            </a:r>
          </a:p>
          <a:p>
            <a:r>
              <a:rPr lang="ru-RU" dirty="0" smtClean="0"/>
              <a:t>«Лучший исследовательский проект»</a:t>
            </a:r>
          </a:p>
          <a:p>
            <a:r>
              <a:rPr lang="ru-RU" dirty="0" smtClean="0"/>
              <a:t>«Лучший проект на нравственно-патриотическую тему»</a:t>
            </a:r>
          </a:p>
          <a:p>
            <a:r>
              <a:rPr lang="ru-RU" dirty="0" smtClean="0"/>
              <a:t>«Лучший информационный проект»</a:t>
            </a:r>
          </a:p>
          <a:p>
            <a:r>
              <a:rPr lang="ru-RU" dirty="0" smtClean="0"/>
              <a:t>«Лучший проект по краеведению»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Л</a:t>
            </a:r>
            <a:r>
              <a:rPr lang="ru-RU" dirty="0" smtClean="0"/>
              <a:t>учший </a:t>
            </a:r>
            <a:r>
              <a:rPr lang="ru-RU" dirty="0" smtClean="0"/>
              <a:t>оздоровительный проект»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в\Desktop\радугв проектов бланк\Depositphotos_4954833_l-2015-1024x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916832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</a:rPr>
              <a:t>Творческих успехов и удачи!</a:t>
            </a:r>
          </a:p>
          <a:p>
            <a:pPr algn="ctr"/>
            <a:endParaRPr lang="ru-RU" sz="3600" b="1" dirty="0" smtClean="0">
              <a:solidFill>
                <a:srgbClr val="FF0066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66"/>
                </a:solidFill>
              </a:rPr>
              <a:t>Новых открытий </a:t>
            </a:r>
          </a:p>
          <a:p>
            <a:pPr algn="ctr"/>
            <a:r>
              <a:rPr lang="ru-RU" sz="3600" b="1" dirty="0" smtClean="0">
                <a:solidFill>
                  <a:srgbClr val="FF0066"/>
                </a:solidFill>
              </a:rPr>
              <a:t>и ярких впечатлений!</a:t>
            </a:r>
            <a:endParaRPr lang="ru-RU" sz="36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Участники Фестиваля</vt:lpstr>
      <vt:lpstr>«Радуга проектов»</vt:lpstr>
      <vt:lpstr>Регламент выступления</vt:lpstr>
      <vt:lpstr>Номинации Фестиваля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вв</cp:lastModifiedBy>
  <cp:revision>3</cp:revision>
  <dcterms:created xsi:type="dcterms:W3CDTF">2018-04-25T07:02:59Z</dcterms:created>
  <dcterms:modified xsi:type="dcterms:W3CDTF">2018-04-27T09:39:51Z</dcterms:modified>
</cp:coreProperties>
</file>