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34076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/>
              <a:t>Былкова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/>
              <a:t>Елена Владимировна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005064"/>
            <a:ext cx="6172200" cy="236985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Мои награды.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2629" y="309486"/>
            <a:ext cx="4321619" cy="616433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24778"/>
            <a:ext cx="4208264" cy="67332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5749" cy="556510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7821344" cy="549309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8820" y="228812"/>
            <a:ext cx="4285427" cy="62450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63533" y="350692"/>
            <a:ext cx="4340715" cy="612313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8086" y="148268"/>
            <a:ext cx="4602185" cy="632555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16072"/>
            <a:ext cx="4623491" cy="654192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Былкова  Елена Владимировна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Былкова  Елена Владимировна</dc:title>
  <dc:creator>Kerberos</dc:creator>
  <cp:lastModifiedBy>User</cp:lastModifiedBy>
  <cp:revision>1</cp:revision>
  <dcterms:created xsi:type="dcterms:W3CDTF">2018-01-05T12:08:17Z</dcterms:created>
  <dcterms:modified xsi:type="dcterms:W3CDTF">2018-01-05T12:13:22Z</dcterms:modified>
</cp:coreProperties>
</file>