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2474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/>
              <a:t>Былкова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Елена Владимировна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933056"/>
            <a:ext cx="6172200" cy="244186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Повышение квалификации.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7951260" cy="56371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539943" cy="58531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05393" cy="57811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8207852" cy="606916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к20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08960" cy="58531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Былкова  Елена Владимировна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Былкова  Елена Владимировна</dc:title>
  <dc:creator>Kerberos</dc:creator>
  <cp:lastModifiedBy>User</cp:lastModifiedBy>
  <cp:revision>1</cp:revision>
  <dcterms:created xsi:type="dcterms:W3CDTF">2018-01-05T12:02:58Z</dcterms:created>
  <dcterms:modified xsi:type="dcterms:W3CDTF">2018-01-05T12:07:53Z</dcterms:modified>
</cp:coreProperties>
</file>