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83671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Достижения </a:t>
            </a:r>
            <a:br>
              <a:rPr lang="ru-RU" sz="4000" dirty="0" smtClean="0"/>
            </a:br>
            <a:r>
              <a:rPr lang="ru-RU" sz="4000" dirty="0" smtClean="0"/>
              <a:t>и грамоты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996952"/>
            <a:ext cx="6172200" cy="3096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Букина</a:t>
            </a:r>
          </a:p>
          <a:p>
            <a:pPr algn="ctr"/>
            <a:r>
              <a:rPr lang="ru-RU" sz="3200" dirty="0" smtClean="0"/>
              <a:t>Елена Владимировна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000" dirty="0" smtClean="0"/>
              <a:t>воспитатель МДОУ детского сада «Росинка»</a:t>
            </a:r>
          </a:p>
          <a:p>
            <a:pPr algn="ctr"/>
            <a:r>
              <a:rPr lang="ru-RU" sz="2000" dirty="0" smtClean="0"/>
              <a:t>г</a:t>
            </a:r>
            <a:r>
              <a:rPr lang="ru-RU" sz="2000" dirty="0" smtClean="0"/>
              <a:t>.Мышкин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\Pictures\РОСИНКА\букина\2018-02 (фев)\сканирование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168" y="103716"/>
            <a:ext cx="4582104" cy="637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\Pictures\РОСИНКА\букина\2018-02 (фев)\сканирование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3448"/>
            <a:ext cx="4545264" cy="64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Pictures\РОСИНКА\букина\2018-02 (фев)\сканирование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82917" cy="546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\Pictures\РОСИНКА\букина\2018-02 (фев)\сканирование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5232"/>
            <a:ext cx="4481889" cy="6332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\Pictures\РОСИНКА\букина\2018-02 (фев)\сканирование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378" y="200602"/>
            <a:ext cx="4390878" cy="627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\Pictures\РОСИНКА\букина\2018-02 (фев)\бук-мака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76464" cy="5910522"/>
          </a:xfrm>
          <a:prstGeom prst="rect">
            <a:avLst/>
          </a:prstGeom>
          <a:noFill/>
        </p:spPr>
      </p:pic>
      <p:pic>
        <p:nvPicPr>
          <p:cNvPr id="6147" name="Picture 3" descr="C:\Users\12\Pictures\РОСИНКА\букина\2018-02 (фев)\бук-мака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032448" cy="565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\Pictures\РОСИНКА\букина\2018-02 (фев)\бук-макар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76464" cy="5868034"/>
          </a:xfrm>
          <a:prstGeom prst="rect">
            <a:avLst/>
          </a:prstGeom>
          <a:noFill/>
        </p:spPr>
      </p:pic>
      <p:pic>
        <p:nvPicPr>
          <p:cNvPr id="7171" name="Picture 3" descr="C:\Users\12\Pictures\РОСИНКА\букина\2018-02 (фев)\бук-макар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80042"/>
            <a:ext cx="3854574" cy="565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\Pictures\РОСИНКА\букина\2018-02 (фев)\бук-макар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89350" cy="6040518"/>
          </a:xfrm>
          <a:prstGeom prst="rect">
            <a:avLst/>
          </a:prstGeom>
          <a:noFill/>
        </p:spPr>
      </p:pic>
      <p:pic>
        <p:nvPicPr>
          <p:cNvPr id="8195" name="Picture 3" descr="C:\Users\12\Pictures\РОСИНКА\букина\2018-02 (фев)\бук-макар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65860" cy="5758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Достижения  и грамоты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 и грамоты</dc:title>
  <dc:creator>Kerberos</dc:creator>
  <cp:lastModifiedBy>User</cp:lastModifiedBy>
  <cp:revision>1</cp:revision>
  <dcterms:created xsi:type="dcterms:W3CDTF">2018-02-13T16:44:24Z</dcterms:created>
  <dcterms:modified xsi:type="dcterms:W3CDTF">2018-02-13T16:51:12Z</dcterms:modified>
</cp:coreProperties>
</file>