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Букина </a:t>
            </a:r>
            <a:br>
              <a:rPr lang="ru-RU" sz="4000" dirty="0" smtClean="0"/>
            </a:br>
            <a:r>
              <a:rPr lang="ru-RU" sz="4000" dirty="0" smtClean="0"/>
              <a:t>Елена Владимировна</a:t>
            </a:r>
            <a:br>
              <a:rPr lang="ru-RU" sz="4000" dirty="0" smtClean="0"/>
            </a:br>
            <a:r>
              <a:rPr lang="ru-RU" sz="2200" dirty="0" smtClean="0"/>
              <a:t>воспитатель МДОУ детского сада «Росинка»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г. Мышкин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21088"/>
            <a:ext cx="6172200" cy="21538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Повышение квалификации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\Pictures\РОСИНКА\букина\2018-02 (фев)\сканирование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36049" cy="585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\Pictures\РОСИНКА\букина\2018-02 (фев)\сканирование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20418" cy="592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Pictures\РОСИНКА\букина\2018-02 (фев)\сканирование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87963" cy="592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Букина  Елена Владимировна воспитатель МДОУ детского сада «Росинка»  г. Мышкин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Букина  Елена Владимировна воспитатель МДОУ детского сада «Росинка»  г. Мышкин</dc:title>
  <dc:creator>Kerberos</dc:creator>
  <cp:lastModifiedBy>User</cp:lastModifiedBy>
  <cp:revision>1</cp:revision>
  <dcterms:created xsi:type="dcterms:W3CDTF">2018-02-13T16:39:30Z</dcterms:created>
  <dcterms:modified xsi:type="dcterms:W3CDTF">2018-02-13T16:44:03Z</dcterms:modified>
</cp:coreProperties>
</file>