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61" r:id="rId4"/>
    <p:sldId id="262" r:id="rId5"/>
    <p:sldId id="263" r:id="rId6"/>
    <p:sldId id="260" r:id="rId7"/>
    <p:sldId id="259" r:id="rId8"/>
    <p:sldId id="258" r:id="rId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0" d="100"/>
          <a:sy n="60" d="100"/>
        </p:scale>
        <p:origin x="-1656" y="-27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12.02.2019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Прямоугольник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ая соединительная линия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Прямая соединительная линия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Прямоугольник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Овал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Овал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Овал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5B106E36-FD25-4E2D-B0AA-010F637433A0}" type="datetimeFigureOut">
              <a:rPr lang="ru-RU" smtClean="0"/>
              <a:pPr/>
              <a:t>12.02.2019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12.02.2019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Прямая соединительная линия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Прямая соединительная линия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Овал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Овал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Овал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Прямая соединительная линия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12.02.2019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5B106E36-FD25-4E2D-B0AA-010F637433A0}" type="datetimeFigureOut">
              <a:rPr lang="ru-RU" smtClean="0"/>
              <a:pPr/>
              <a:t>12.02.2019</a:t>
            </a:fld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12.02.2019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Содержимое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5B106E36-FD25-4E2D-B0AA-010F637433A0}" type="datetimeFigureOut">
              <a:rPr lang="ru-RU" smtClean="0"/>
              <a:pPr/>
              <a:t>12.02.2019</a:t>
            </a:fld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3" name="Нижний колонтитул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Овал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Прямая соединительная линия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Дата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5B106E36-FD25-4E2D-B0AA-010F637433A0}" type="datetimeFigureOut">
              <a:rPr lang="ru-RU" smtClean="0"/>
              <a:pPr/>
              <a:t>12.02.2019</a:t>
            </a:fld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12.02.2019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Овал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7584" y="1196752"/>
            <a:ext cx="7704856" cy="1894362"/>
          </a:xfrm>
        </p:spPr>
        <p:txBody>
          <a:bodyPr>
            <a:noAutofit/>
          </a:bodyPr>
          <a:lstStyle/>
          <a:p>
            <a:pPr algn="ctr"/>
            <a:r>
              <a:rPr lang="ru-RU" sz="4800" dirty="0" err="1" smtClean="0">
                <a:solidFill>
                  <a:srgbClr val="FF0000"/>
                </a:solidFill>
                <a:latin typeface="Arial Black" pitchFamily="34" charset="0"/>
              </a:rPr>
              <a:t>Лазарова</a:t>
            </a:r>
            <a:r>
              <a:rPr lang="ru-RU" sz="4800" dirty="0" smtClean="0">
                <a:solidFill>
                  <a:srgbClr val="FF0000"/>
                </a:solidFill>
                <a:latin typeface="Arial Black" pitchFamily="34" charset="0"/>
              </a:rPr>
              <a:t> Наталья Алексеевна</a:t>
            </a:r>
            <a:endParaRPr lang="ru-RU" sz="4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195736" y="3573016"/>
            <a:ext cx="6172200" cy="1371600"/>
          </a:xfrm>
        </p:spPr>
        <p:txBody>
          <a:bodyPr>
            <a:normAutofit lnSpcReduction="10000"/>
          </a:bodyPr>
          <a:lstStyle/>
          <a:p>
            <a:pPr algn="ctr"/>
            <a:r>
              <a:rPr lang="ru-RU" sz="4400" dirty="0" smtClean="0"/>
              <a:t>Повышение квалификации.</a:t>
            </a:r>
            <a:endParaRPr lang="ru-RU" sz="44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634082"/>
          </a:xfrm>
        </p:spPr>
        <p:txBody>
          <a:bodyPr/>
          <a:lstStyle/>
          <a:p>
            <a:pPr algn="ctr"/>
            <a:r>
              <a:rPr lang="ru-RU" b="1" dirty="0" smtClean="0"/>
              <a:t>Диплом об образовании</a:t>
            </a:r>
            <a:endParaRPr lang="ru-RU" b="1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052736"/>
            <a:ext cx="7552881" cy="54210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ЛАЗАРОВА\img1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685771"/>
            <a:ext cx="4427385" cy="6093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74312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ЛАЗАРОВА\img1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32656"/>
            <a:ext cx="8139699" cy="5914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26006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ser\Desktop\ЛАЗАРОВА\img10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22" b="50000"/>
          <a:stretch/>
        </p:blipFill>
        <p:spPr bwMode="auto">
          <a:xfrm>
            <a:off x="1259632" y="676353"/>
            <a:ext cx="6768752" cy="4956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69064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sz="quarter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404664"/>
            <a:ext cx="7821612" cy="5526087"/>
          </a:xfrm>
        </p:spPr>
      </p:pic>
    </p:spTree>
    <p:extLst>
      <p:ext uri="{BB962C8B-B14F-4D97-AF65-F5344CB8AC3E}">
        <p14:creationId xmlns:p14="http://schemas.microsoft.com/office/powerpoint/2010/main" val="5622842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075240" cy="1143000"/>
          </a:xfrm>
        </p:spPr>
        <p:txBody>
          <a:bodyPr/>
          <a:lstStyle/>
          <a:p>
            <a:pPr algn="ctr"/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60648"/>
            <a:ext cx="8544992" cy="5853137"/>
          </a:xfr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706090"/>
          </a:xfrm>
        </p:spPr>
        <p:txBody>
          <a:bodyPr/>
          <a:lstStyle/>
          <a:p>
            <a:pPr algn="ctr"/>
            <a:endParaRPr lang="ru-RU" dirty="0"/>
          </a:p>
        </p:txBody>
      </p:sp>
      <p:pic>
        <p:nvPicPr>
          <p:cNvPr id="4" name="Содержимое 3" descr="сканирование0001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251520" y="260648"/>
            <a:ext cx="8504241" cy="5860833"/>
          </a:xfrm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Эркер">
  <a:themeElements>
    <a:clrScheme name="Эркер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Эркер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Эркер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6</TotalTime>
  <Words>9</Words>
  <Application>Microsoft Office PowerPoint</Application>
  <PresentationFormat>Экран (4:3)</PresentationFormat>
  <Paragraphs>3</Paragraphs>
  <Slides>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9" baseType="lpstr">
      <vt:lpstr>Эркер</vt:lpstr>
      <vt:lpstr>Лазарова Наталья Алексеевна</vt:lpstr>
      <vt:lpstr>Диплом об образовании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Лазарова Наталья Алексеевна</dc:title>
  <dc:creator>Kerberos</dc:creator>
  <cp:lastModifiedBy>user</cp:lastModifiedBy>
  <cp:revision>4</cp:revision>
  <dcterms:created xsi:type="dcterms:W3CDTF">2016-12-20T11:36:04Z</dcterms:created>
  <dcterms:modified xsi:type="dcterms:W3CDTF">2019-02-12T17:51:46Z</dcterms:modified>
</cp:coreProperties>
</file>