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C5908"/>
    <a:srgbClr val="80F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6452A-CBE1-45B5-922A-18497CDBAC27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E9919-8E46-43CC-A580-F150CA430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0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E9919-8E46-43CC-A580-F150CA430F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0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1DE3-E396-4D03-ABFB-8FF3CEA21BB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F92D-D6DD-47EC-8A31-3A735D686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0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1DE3-E396-4D03-ABFB-8FF3CEA21BB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F92D-D6DD-47EC-8A31-3A735D686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6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1DE3-E396-4D03-ABFB-8FF3CEA21BB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F92D-D6DD-47EC-8A31-3A735D686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2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1DE3-E396-4D03-ABFB-8FF3CEA21BB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F92D-D6DD-47EC-8A31-3A735D686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8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1DE3-E396-4D03-ABFB-8FF3CEA21BB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F92D-D6DD-47EC-8A31-3A735D686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9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1DE3-E396-4D03-ABFB-8FF3CEA21BB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F92D-D6DD-47EC-8A31-3A735D686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5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1DE3-E396-4D03-ABFB-8FF3CEA21BB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F92D-D6DD-47EC-8A31-3A735D686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1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1DE3-E396-4D03-ABFB-8FF3CEA21BB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F92D-D6DD-47EC-8A31-3A735D686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4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1DE3-E396-4D03-ABFB-8FF3CEA21BB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F92D-D6DD-47EC-8A31-3A735D686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3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1DE3-E396-4D03-ABFB-8FF3CEA21BB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F92D-D6DD-47EC-8A31-3A735D686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5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1DE3-E396-4D03-ABFB-8FF3CEA21BB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F92D-D6DD-47EC-8A31-3A735D686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01DE3-E396-4D03-ABFB-8FF3CEA21BB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8F92D-D6DD-47EC-8A31-3A735D686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3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66"/>
                </a:solidFill>
              </a:rPr>
              <a:t>Муниципальное дошкольное образовательное учреждение</a:t>
            </a:r>
            <a:br>
              <a:rPr lang="ru-RU" sz="1800" dirty="0" smtClean="0">
                <a:solidFill>
                  <a:srgbClr val="FF0066"/>
                </a:solidFill>
              </a:rPr>
            </a:br>
            <a:r>
              <a:rPr lang="ru-RU" sz="1800" dirty="0" smtClean="0">
                <a:solidFill>
                  <a:srgbClr val="FF0066"/>
                </a:solidFill>
              </a:rPr>
              <a:t>детский сад «Росинка»</a:t>
            </a:r>
            <a:br>
              <a:rPr lang="ru-RU" sz="1800" dirty="0" smtClean="0">
                <a:solidFill>
                  <a:srgbClr val="FF0066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Презентация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FF00"/>
                </a:solidFill>
              </a:rPr>
              <a:t> проекту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«Спасибо за мирное небо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                                                                                        Подготовил: воспитатель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                                                                                     МДОУ детского сада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                                                                                      «Росинка»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FF0066"/>
                </a:solidFill>
              </a:rPr>
              <a:t>                                                   </a:t>
            </a:r>
            <a:r>
              <a:rPr lang="ru-RU" sz="2000" b="1" dirty="0" smtClean="0">
                <a:solidFill>
                  <a:srgbClr val="FF0066"/>
                </a:solidFill>
              </a:rPr>
              <a:t>                                  Лазарова Н.А</a:t>
            </a:r>
            <a:r>
              <a:rPr lang="ru-RU" sz="2000" b="1" dirty="0" smtClean="0">
                <a:solidFill>
                  <a:srgbClr val="FF0066"/>
                </a:solidFill>
              </a:rPr>
              <a:t>.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Мышкин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FF0066"/>
                </a:solidFill>
              </a:rPr>
              <a:t>а</a:t>
            </a:r>
            <a:r>
              <a:rPr lang="ru-RU" sz="1800" b="1" dirty="0" smtClean="0">
                <a:solidFill>
                  <a:srgbClr val="FF0066"/>
                </a:solidFill>
              </a:rPr>
              <a:t>прель 2017 год</a:t>
            </a:r>
            <a:endParaRPr lang="ru-RU" sz="1800" b="1" dirty="0" smtClean="0">
              <a:solidFill>
                <a:srgbClr val="FF0066"/>
              </a:solidFill>
            </a:endParaRPr>
          </a:p>
          <a:p>
            <a:pPr marL="0" indent="0" algn="ctr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3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Наталья\Рабочий стол\12_03_13_05_43_37_bf-109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94123"/>
            <a:ext cx="3886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Наталья\Рабочий стол\ucak-png-resimler-plagspl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826286" cy="9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Наталья\Рабочий стол\11_29_13_19_22_08_il-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590175"/>
            <a:ext cx="5492464" cy="339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Наталья\Рабочий стол\P106070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752528" cy="36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5661248"/>
            <a:ext cx="6480720" cy="79208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6224479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Самолет построим сами!</a:t>
            </a:r>
            <a:endParaRPr lang="ru-RU" sz="4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 descr="C:\Documents and Settings\Наталья\Рабочий стол\P106070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20" y="2492896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696619"/>
            <a:ext cx="9144000" cy="2165311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4696619"/>
          </a:xfrm>
          <a:prstGeom prst="rect">
            <a:avLst/>
          </a:prstGeom>
          <a:gradFill>
            <a:gsLst>
              <a:gs pos="28000">
                <a:schemeClr val="bg1">
                  <a:lumMod val="52000"/>
                  <a:lumOff val="48000"/>
                  <a:alpha val="65000"/>
                </a:schemeClr>
              </a:gs>
              <a:gs pos="100000">
                <a:srgbClr val="0070C0"/>
              </a:gs>
            </a:gsLst>
            <a:lin ang="27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Наталья\Рабочий стол\20170428_091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74821" y="2838182"/>
            <a:ext cx="4598569" cy="344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2673" y="98149"/>
            <a:ext cx="2867160" cy="7385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200" dirty="0" smtClean="0">
                <a:latin typeface="Arial Narrow" pitchFamily="34" charset="0"/>
              </a:rPr>
              <a:t>Итоговая работа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2051" name="Picture 3" descr="C:\Documents and Settings\Наталья\Рабочий стол\detir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28" y="1124744"/>
            <a:ext cx="5695072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48928" y="1100985"/>
            <a:ext cx="5695072" cy="3595634"/>
          </a:xfrm>
          <a:prstGeom prst="rect">
            <a:avLst/>
          </a:prstGeom>
          <a:solidFill>
            <a:schemeClr val="bg1">
              <a:alpha val="2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263361"/>
            <a:ext cx="3448928" cy="459463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23928" y="5445224"/>
            <a:ext cx="4792260" cy="738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Спасибо за мирное небо!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75000"/>
              </a:schemeClr>
            </a:gs>
            <a:gs pos="1000">
              <a:srgbClr val="BC59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Наталья\Рабочий стол\Новая папка (3)\20170504_172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1703"/>
            <a:ext cx="6386221" cy="478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Наталья\Рабочий стол\425291_maya-fon-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200552" cy="15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0632" y="404664"/>
            <a:ext cx="8339768" cy="738563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Активные участники нашего проекта – наши родители.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7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75000"/>
              </a:schemeClr>
            </a:gs>
            <a:gs pos="1000">
              <a:srgbClr val="BC59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3807312" cy="7385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Спасибо за внимание!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122" name="Picture 2" descr="C:\Documents and Settings\Наталья\Рабочий стол\Новая папка (3)\20170504_172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0184"/>
            <a:ext cx="6720746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Наталья\Рабочий стол\0_5b42a_790dcd92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09" y="3284984"/>
            <a:ext cx="2526723" cy="33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Наталья\Рабочий стол\s_dnem_pobedi_zhurav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0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20880" y="0"/>
            <a:ext cx="510952" cy="6904856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31832" y="0"/>
            <a:ext cx="504056" cy="69048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35888" y="0"/>
            <a:ext cx="504056" cy="6888966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639944" y="0"/>
            <a:ext cx="504056" cy="688896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2000"/>
                  <a:lumOff val="48000"/>
                  <a:alpha val="65000"/>
                </a:schemeClr>
              </a:gs>
              <a:gs pos="100000">
                <a:schemeClr val="bg1">
                  <a:alpha val="22000"/>
                </a:schemeClr>
              </a:gs>
            </a:gsLst>
            <a:path path="circle">
              <a:fillToRect l="20000" t="10000" r="20000" b="6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Documents and Settings\Наталья\Рабочий стол\148664_original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33" y="5319"/>
            <a:ext cx="9201066" cy="342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59923" y="4185084"/>
            <a:ext cx="7272808" cy="2412268"/>
          </a:xfrm>
          <a:prstGeom prst="rect">
            <a:avLst/>
          </a:prstGeom>
          <a:solidFill>
            <a:srgbClr val="80F40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27984" y="4378752"/>
            <a:ext cx="45365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Проект к 9 мая</a:t>
            </a:r>
            <a:endParaRPr lang="ru-RU" sz="4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5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52000"/>
                  <a:lumOff val="48000"/>
                  <a:alpha val="65000"/>
                </a:schemeClr>
              </a:gs>
              <a:gs pos="100000">
                <a:schemeClr val="bg1">
                  <a:alpha val="22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Наталья\Рабочий стол\0_c94ba_64bd99c6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5" y="188640"/>
            <a:ext cx="762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762672"/>
            <a:ext cx="6948264" cy="2610544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146192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 более 70 лет со дня Великой Победы – победы нашей страны над фашистской Германией. А что знают наши дети о событии, которое перевернуло новейшую историю и изменило судьбы всего мира? Что для них 9 мая и как сегодняшним родителям рассказывать детям о Великой Отечественной войне?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8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52000"/>
                  <a:lumOff val="48000"/>
                  <a:alpha val="65000"/>
                </a:schemeClr>
              </a:gs>
              <a:gs pos="100000">
                <a:schemeClr val="bg1">
                  <a:alpha val="22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148" y="3535986"/>
            <a:ext cx="8296267" cy="3133374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4005063"/>
            <a:ext cx="3744416" cy="871369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Цель проекта: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quarter" idx="4294967295"/>
          </p:nvPr>
        </p:nvSpPr>
        <p:spPr>
          <a:xfrm>
            <a:off x="171837" y="4797152"/>
            <a:ext cx="7992887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по формированию представлений у детей о Великой Отечественной войне</a:t>
            </a:r>
          </a:p>
        </p:txBody>
      </p:sp>
      <p:pic>
        <p:nvPicPr>
          <p:cNvPr id="2051" name="Picture 3" descr="C:\Documents and Settings\Наталья\Рабочий стол\skachannie_fajli_(1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92514"/>
            <a:ext cx="3689599" cy="20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Наталья\Рабочий стол\x_4375555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17" y="5122715"/>
            <a:ext cx="1704581" cy="136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52000"/>
                  <a:lumOff val="48000"/>
                  <a:alpha val="35000"/>
                </a:schemeClr>
              </a:gs>
              <a:gs pos="100000">
                <a:schemeClr val="bg1">
                  <a:alpha val="22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2197" y="260648"/>
            <a:ext cx="8296267" cy="6336704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91908" y="476672"/>
            <a:ext cx="3560183" cy="79208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1484784"/>
            <a:ext cx="8064896" cy="3816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8620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Формирование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представлений о людях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военной профессии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 военной технике – ее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предназначении.</a:t>
            </a:r>
          </a:p>
          <a:p>
            <a:pPr marL="388620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Обогащение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словарного запаса: «Родина, победа, солдат, моряк, армия, защитник,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праздник.</a:t>
            </a:r>
          </a:p>
          <a:p>
            <a:pPr marL="388620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Воспитание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чувства патриотизма, гордости и уважения к ветеранам В.О.В., к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Родине.</a:t>
            </a:r>
          </a:p>
          <a:p>
            <a:pPr marL="388620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Развитие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педагогической компетентности родителей, привлечение их к сотрудничеству в плане единых подходов в воспитании ребенка.</a:t>
            </a:r>
          </a:p>
        </p:txBody>
      </p:sp>
      <p:pic>
        <p:nvPicPr>
          <p:cNvPr id="3074" name="Picture 2" descr="C:\Documents and Settings\Наталья\Рабочий стол\243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725144"/>
            <a:ext cx="2549761" cy="169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Наталья\Рабочий стол\konkurs-risunkov-dlya-detey-v-cheboksarah-26700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50" y="4365104"/>
            <a:ext cx="2484499" cy="1805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040560" cy="119675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513" y="188640"/>
            <a:ext cx="4248472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Реализация проекта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C:\Documents and Settings\Наталья\Рабочий стол\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4298"/>
            <a:ext cx="3203848" cy="252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Documents and Settings\Наталья\Рабочий стол\20170428_09144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06674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5625244"/>
            <a:ext cx="5832648" cy="104411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5472608" cy="93610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Мы готовы отправиться в плавание</a:t>
            </a: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60648"/>
            <a:ext cx="6480720" cy="104411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31897" y="404664"/>
            <a:ext cx="6512511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Arial Narrow" pitchFamily="34" charset="0"/>
              </a:rPr>
              <a:t>Сюжетно-ролевая игра «Моряки»</a:t>
            </a:r>
            <a:endParaRPr lang="ru-RU" sz="3600" dirty="0">
              <a:latin typeface="Arial Narrow" pitchFamily="34" charset="0"/>
            </a:endParaRPr>
          </a:p>
        </p:txBody>
      </p:sp>
      <p:pic>
        <p:nvPicPr>
          <p:cNvPr id="7" name="Picture 2" descr="C:\Documents and Settings\Наталья\Рабочий стол\20170428_0913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6882" y="2265906"/>
            <a:ext cx="483322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0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201</Words>
  <Application>Microsoft Office PowerPoint</Application>
  <PresentationFormat>Экран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дошкольное образовательное учреждение детский сад «Росинка» Презентация</vt:lpstr>
      <vt:lpstr>Презентация PowerPoint</vt:lpstr>
      <vt:lpstr>Презентация PowerPoint</vt:lpstr>
      <vt:lpstr>Презентация PowerPoint</vt:lpstr>
      <vt:lpstr>Цель проекта:</vt:lpstr>
      <vt:lpstr>Задачи</vt:lpstr>
      <vt:lpstr> Реализация проекта</vt:lpstr>
      <vt:lpstr>Мы готовы отправиться в плавание</vt:lpstr>
      <vt:lpstr>Сюжетно-ролевая игра «Моряки»</vt:lpstr>
      <vt:lpstr>Самолет построим сами!</vt:lpstr>
      <vt:lpstr>Итоговая работа</vt:lpstr>
      <vt:lpstr>Активные участники нашего проекта – наши родители.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23</cp:revision>
  <dcterms:created xsi:type="dcterms:W3CDTF">2017-05-12T17:01:22Z</dcterms:created>
  <dcterms:modified xsi:type="dcterms:W3CDTF">2018-02-26T18:41:17Z</dcterms:modified>
</cp:coreProperties>
</file>