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04856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Arial Black" pitchFamily="34" charset="0"/>
              </a:rPr>
              <a:t>Лазарова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Наталья Алексеевна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573016"/>
            <a:ext cx="6172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Мои достижения </a:t>
            </a:r>
            <a:r>
              <a:rPr lang="ru-RU" sz="4400" smtClean="0"/>
              <a:t>и грамоты.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/>
              <a:t>Сертификаты и грамоты: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3841107" cy="5404457"/>
          </a:xfrm>
        </p:spPr>
      </p:pic>
    </p:spTree>
    <p:extLst>
      <p:ext uri="{BB962C8B-B14F-4D97-AF65-F5344CB8AC3E}">
        <p14:creationId xmlns:p14="http://schemas.microsoft.com/office/powerpoint/2010/main" val="38829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441309" cy="52439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6632"/>
            <a:ext cx="4464496" cy="63336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709494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9680" y="0"/>
            <a:ext cx="4344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828" y="0"/>
            <a:ext cx="48763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54" y="0"/>
            <a:ext cx="5034291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12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Лазарова Наталья Алексеевна</vt:lpstr>
      <vt:lpstr>Сертификаты и грамоты: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Лазарова Наталья Алексеевна</dc:title>
  <dc:creator>Kerberos</dc:creator>
  <cp:lastModifiedBy>user</cp:lastModifiedBy>
  <cp:revision>3</cp:revision>
  <dcterms:created xsi:type="dcterms:W3CDTF">2016-12-20T11:36:04Z</dcterms:created>
  <dcterms:modified xsi:type="dcterms:W3CDTF">2017-12-28T16:46:07Z</dcterms:modified>
</cp:coreProperties>
</file>