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E1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735" autoAdjust="0"/>
    <p:restoredTop sz="92443" autoAdjust="0"/>
  </p:normalViewPr>
  <p:slideViewPr>
    <p:cSldViewPr>
      <p:cViewPr>
        <p:scale>
          <a:sx n="75" d="100"/>
          <a:sy n="75" d="100"/>
        </p:scale>
        <p:origin x="-7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C70F1-D467-4BBA-BCAF-AD9CE92E1029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59A4-1C63-433D-A2FA-53F843E2E1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19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59A4-1C63-433D-A2FA-53F843E2E1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33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59A4-1C63-433D-A2FA-53F843E2E1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13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81000">
              <a:srgbClr val="7AE1EC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Консультация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для педагогов детского сада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39498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«Влияние русского народного творчества  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smtClean="0">
                <a:solidFill>
                  <a:srgbClr val="7030A0"/>
                </a:solidFill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</a:rPr>
              <a:t>на развитие речи детей 3-4 лет»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                  </a:t>
            </a:r>
            <a:r>
              <a:rPr lang="ru-RU" sz="2000" dirty="0" smtClean="0">
                <a:solidFill>
                  <a:srgbClr val="7030A0"/>
                </a:solidFill>
              </a:rPr>
              <a:t>Выполнил: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                   воспитатель МДОУ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детского сада «Росинка»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                             </a:t>
            </a:r>
            <a:r>
              <a:rPr lang="ru-RU" sz="2000" dirty="0" err="1" smtClean="0">
                <a:solidFill>
                  <a:srgbClr val="7030A0"/>
                </a:solidFill>
              </a:rPr>
              <a:t>Лазарова</a:t>
            </a:r>
            <a:r>
              <a:rPr lang="ru-RU" sz="2000" dirty="0" smtClean="0">
                <a:solidFill>
                  <a:srgbClr val="7030A0"/>
                </a:solidFill>
              </a:rPr>
              <a:t> Н.А.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</a:t>
            </a:r>
            <a:r>
              <a:rPr lang="ru-RU" sz="2000" dirty="0" smtClean="0"/>
              <a:t>      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165304"/>
            <a:ext cx="391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Мышкин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Ноябрь 2017 год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1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8" y="3350822"/>
            <a:ext cx="4168237" cy="3126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img1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19" y="3573016"/>
            <a:ext cx="3871979" cy="2903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Наталья\Рабочий стол\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192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Наталья\Рабочий стол\img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27" y="380852"/>
            <a:ext cx="3624403" cy="2718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46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закл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768752" cy="5678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4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408712" cy="5361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0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Наталья\Рабочий стол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72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Влияние русского народного творчества на развитие речи детей 3-4 лет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9751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аталья\Рабочий стол\фолькл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20888"/>
            <a:ext cx="7001495" cy="3932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63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Устное народное творчество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Наталья\Рабочий стол\у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80720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12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Наталья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24744"/>
            <a:ext cx="2026568" cy="724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Задачи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1726" y="1916832"/>
            <a:ext cx="3312368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активную речь детей;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Показать красоту русского языка через устное народное творчество, выраженное в песнях, потешках, сказках, припевках, колыбельных;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интерес к устному народному творчеству;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детей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1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464" y="280805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Развивающая среда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C:\Documents and Settings\Наталья\Рабочий стол\Изображение 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7" y="3861048"/>
            <a:ext cx="3564398" cy="277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Наталья\Рабочий стол\Изображение 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92" y="3951058"/>
            <a:ext cx="3766480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Наталья\Рабочий стол\фотки тел\Изображение 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384377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Наталья\Рабочий стол\фотки тел\Изображение 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5"/>
            <a:ext cx="3744416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50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7592" cy="1872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Сюжетно-ролевая игра оказывает положительное влияние на развитие речи ребенка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Documents and Settings\Наталья\Рабочий стол\фотки тел\Изображение 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16700" y="2406452"/>
            <a:ext cx="3384376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Наталья\Рабочий стол\фотки тел\Изображение 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4" y="2406452"/>
            <a:ext cx="4392489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5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Наталья\Рабочий стол\виды творче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85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Детский фольклор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Прибаутки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Потешки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Песенки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Пестушки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Заклички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Колыбельные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Сказочки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Считалки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Хороводные игры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Documents and Settings\Наталья\Рабочий стол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76" y="422108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b-26357-700x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3168352" cy="2206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6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Знакомство ребенка с художественной литературой начинается с миниатюр народного творчества – потешек, песенок, хороводов.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Documents and Settings\Наталья\Рабочий стол\фотки тел\Изображение 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960439" cy="2933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Наталья\Рабочий стол\фотки тел\Изображение 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50" y="3429000"/>
            <a:ext cx="389374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15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135</Words>
  <Application>Microsoft Office PowerPoint</Application>
  <PresentationFormat>Экран (4:3)</PresentationFormat>
  <Paragraphs>35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Консультация для педагогов детского сада </vt:lpstr>
      <vt:lpstr>Влияние русского народного творчества на развитие речи детей 3-4 лет</vt:lpstr>
      <vt:lpstr>Устное народное творчество</vt:lpstr>
      <vt:lpstr>Задачи</vt:lpstr>
      <vt:lpstr>Развивающая среда</vt:lpstr>
      <vt:lpstr>Сюжетно-ролевая игра оказывает положительное влияние на развитие речи ребенка</vt:lpstr>
      <vt:lpstr>Слайд 7</vt:lpstr>
      <vt:lpstr>Детский фольклор</vt:lpstr>
      <vt:lpstr>Знакомство ребенка с художественной литературой начинается с миниатюр народного творчества – потешек, песенок, хороводов.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русского народного творчества на развитие речи детей 3-4 лет</dc:title>
  <cp:lastModifiedBy>User</cp:lastModifiedBy>
  <cp:revision>64</cp:revision>
  <dcterms:modified xsi:type="dcterms:W3CDTF">2018-02-13T07:14:36Z</dcterms:modified>
</cp:coreProperties>
</file>