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A06FF"/>
    <a:srgbClr val="99FF33"/>
    <a:srgbClr val="D60093"/>
    <a:srgbClr val="FF99FF"/>
    <a:srgbClr val="FFFF66"/>
    <a:srgbClr val="FF6600"/>
    <a:srgbClr val="0033CC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329" autoAdjust="0"/>
  </p:normalViewPr>
  <p:slideViewPr>
    <p:cSldViewPr>
      <p:cViewPr varScale="1">
        <p:scale>
          <a:sx n="79" d="100"/>
          <a:sy n="79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F70E9-5677-491E-AA6E-AE01BEF931B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3A75F-6156-472B-A9AE-59516AA0B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79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A75F-6156-472B-A9AE-59516AA0B07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3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3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</a:t>
            </a:r>
            <a:r>
              <a:rPr lang="ru-RU" sz="2000" b="1" dirty="0" smtClean="0"/>
              <a:t>Муниципальное дошкольное образовательное учреждение                                                                          детский сад «Росинка»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Презентация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На тему: «Театр своими руками»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2000" b="1" dirty="0" smtClean="0"/>
              <a:t>                                                                                     Выполнила:</a:t>
            </a:r>
          </a:p>
          <a:p>
            <a:pPr marL="0" indent="0" algn="ctr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       </a:t>
            </a:r>
            <a:r>
              <a:rPr lang="ru-RU" sz="2000" b="1" dirty="0" smtClean="0"/>
              <a:t>воспитатель </a:t>
            </a:r>
            <a:r>
              <a:rPr lang="ru-RU" sz="2000" b="1" dirty="0" smtClean="0"/>
              <a:t>МДОУ</a:t>
            </a:r>
          </a:p>
          <a:p>
            <a:pPr marL="0" indent="0" algn="ctr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                </a:t>
            </a:r>
            <a:r>
              <a:rPr lang="ru-RU" sz="2000" b="1" dirty="0" smtClean="0"/>
              <a:t>детского </a:t>
            </a:r>
            <a:r>
              <a:rPr lang="ru-RU" sz="2000" b="1" dirty="0" smtClean="0"/>
              <a:t>сада «Росинка»</a:t>
            </a:r>
          </a:p>
          <a:p>
            <a:pPr marL="0" indent="0" algn="ctr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Лазарова Н.А.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Мышкин  </a:t>
            </a: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/>
              <a:t>Январь  2018 год </a:t>
            </a:r>
            <a:endParaRPr lang="ru-RU" sz="2000" b="1" dirty="0"/>
          </a:p>
          <a:p>
            <a:pPr marL="0" indent="0" algn="ctr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6974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D60093"/>
                </a:solidFill>
              </a:rPr>
              <a:t>Теневой театр или театр теней – удивительно зрелищный вид театрального искусства. Силуэтные картинки могут быть сделаны из обыкновенной бумаги, кальки или картона.</a:t>
            </a:r>
            <a:endParaRPr lang="ru-RU" sz="2800" b="1" dirty="0">
              <a:solidFill>
                <a:srgbClr val="D60093"/>
              </a:solidFill>
            </a:endParaRPr>
          </a:p>
        </p:txBody>
      </p:sp>
      <p:pic>
        <p:nvPicPr>
          <p:cNvPr id="4098" name="Picture 2" descr="C:\Documents and Settings\Наталья\Рабочий стол\detsad-13938732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9632" y="1916832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xmlns="" val="11787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99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Широко известны теневые представления, в которых с помощью ладоней изображаются различные животные и люди. Этот прием можно использовать в театре теней.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2050" name="Picture 2" descr="C:\Documents and Settings\Наталья\Рабочий стол\0015-008-Tenevoj-tea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840760" cy="458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8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9FF99"/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Театр картинок (фланелеграф</a:t>
            </a:r>
            <a:r>
              <a:rPr lang="ru-RU" sz="2800" b="1" dirty="0" smtClean="0">
                <a:solidFill>
                  <a:srgbClr val="C00000"/>
                </a:solidFill>
              </a:rPr>
              <a:t>)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Фланелеграф предназначен специально для того, чтобы дети не только слушали сказку, но и видели ее героев. Рассказывая сказку, они выкладывают героев на фланелеграфе в том порядке, в каком они появляются. Таким же образом можно использовать магнитную доску и бумажные фигурки – героев сказок.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Наталья\Рабочий стол\заюшкина изб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69884"/>
            <a:ext cx="4032448" cy="327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Наталья\Рабочий стол\bezyimyannyiy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126779" cy="28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0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D60093"/>
                </a:solidFill>
              </a:rPr>
              <a:t>Самый простой и доступный театр. Игрушки для него можно сшить из кусочков ткани, меха, кожи, поролона. Игрушки не должны быть большими. При изготовлении необходимо учитывать соотношение игрушки по размеру и фактуре.</a:t>
            </a:r>
            <a:endParaRPr lang="ru-RU" sz="2800" b="1" dirty="0">
              <a:solidFill>
                <a:srgbClr val="D60093"/>
              </a:solidFill>
            </a:endParaRPr>
          </a:p>
        </p:txBody>
      </p:sp>
      <p:pic>
        <p:nvPicPr>
          <p:cNvPr id="4099" name="Picture 3" descr="C:\Documents and Settings\Наталья\Рабочий стол\slide_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348318" cy="4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0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99"/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932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Виды настольного театра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pic>
        <p:nvPicPr>
          <p:cNvPr id="5122" name="Picture 2" descr="C:\Documents and Settings\Наталья\Рабочий стол\img1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43050" cy="53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56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89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 подставках (стаканчиках)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Наталья\Рабочий стол\1502514201c7b67e4c5d4d5525f4b9c8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29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6600">
                <a:alpha val="56000"/>
              </a:srgb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Настольный театр – конусы</a:t>
            </a:r>
            <a:r>
              <a:rPr lang="ru-RU" sz="2800" b="1" dirty="0" smtClean="0">
                <a:solidFill>
                  <a:srgbClr val="0033CC"/>
                </a:solidFill>
              </a:rPr>
              <a:t>. Помогает формировать у детей умение координировать движения рук и глаз, сопровождать движения пальцев речью, выражать эмоции посредством мимики и речи.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7170" name="Picture 2" descr="C:\Documents and Settings\Наталья\Рабочий стол\конус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102" y="2204864"/>
            <a:ext cx="5368186" cy="43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4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99FF"/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A06FF"/>
                </a:solidFill>
              </a:rPr>
              <a:t>Театр ложек самый простой и доступный для детей.</a:t>
            </a:r>
            <a:endParaRPr lang="ru-RU" sz="3200" b="1" dirty="0">
              <a:solidFill>
                <a:srgbClr val="FA06FF"/>
              </a:solidFill>
            </a:endParaRPr>
          </a:p>
        </p:txBody>
      </p:sp>
      <p:pic>
        <p:nvPicPr>
          <p:cNvPr id="8195" name="Picture 3" descr="C:\Documents and Settings\Наталья\Рабочий стол\лож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768752" cy="4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37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99FF33">
                <a:lumMod val="6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60" y="-3336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60093"/>
                </a:solidFill>
              </a:rPr>
              <a:t>Другие виды театров</a:t>
            </a:r>
            <a:endParaRPr lang="ru-RU" sz="3600" b="1" dirty="0">
              <a:solidFill>
                <a:srgbClr val="D60093"/>
              </a:solidFill>
            </a:endParaRPr>
          </a:p>
        </p:txBody>
      </p:sp>
      <p:pic>
        <p:nvPicPr>
          <p:cNvPr id="9218" name="Picture 2" descr="C:\Documents and Settings\Наталья\Рабочий стол\detsad-43079-1436818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380492" cy="29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Наталья\Рабочий стол\markwa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8330">
            <a:off x="4651717" y="1512100"/>
            <a:ext cx="3810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Наталья\Рабочий стол\teatr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5556">
            <a:off x="430440" y="1343358"/>
            <a:ext cx="3891682" cy="29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0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C000"/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Маски для театральных представлений являются важнейшим элементом, с помощью которых создается образ героя.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10243" name="Picture 3" descr="C:\Documents and Settings\Наталья\Рабочий стол\1042207.ppt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8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D60093"/>
                </a:solidFill>
              </a:rPr>
              <a:t>«Театр – это волшебный край, в котором ребенок радуется, играя, познает окружающее»  О.П.Радынова</a:t>
            </a:r>
            <a:endParaRPr lang="ru-RU" sz="3200" b="1" dirty="0">
              <a:solidFill>
                <a:srgbClr val="D60093"/>
              </a:solidFill>
            </a:endParaRPr>
          </a:p>
        </p:txBody>
      </p:sp>
      <p:pic>
        <p:nvPicPr>
          <p:cNvPr id="1026" name="Picture 2" descr="C:\Documents and Settings\Наталья\Рабочий стол\Clown-Puppet-Theat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92688" cy="43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59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6600">
                <a:alpha val="62000"/>
              </a:srgb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Условия, созданные для реализации театрализованной деятельности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Documents and Settings\Наталья\Рабочий стол\фотки тел\Изображение 2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15" y="112474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Наталья\Рабочий стол\фотки тел\фото\P1060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51624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Наталья\Рабочий стол\tanc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744416" cy="28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Наталья\Рабочий стол\фотки тел\фото\P10609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998" y="1124744"/>
            <a:ext cx="3419872" cy="256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9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FF66"/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Ни один другой вид театрализованной деятельности так не способствует развитию артистизма, выразительности движений и речи, как игра-драматизация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13314" name="Picture 2" descr="C:\Documents and Settings\Наталья\Рабочий стол\дет.сад\P10609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6350"/>
            <a:ext cx="6864762" cy="462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41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A06FF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Наталья\Рабочий стол\дет.сад\P1060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286"/>
            <a:ext cx="4049244" cy="30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Наталья\Рабочий стол\дет.сад\P1060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033" y="3505574"/>
            <a:ext cx="4282554" cy="31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Наталья\Рабочий стол\дет.сад\P1060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49244" cy="30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Наталья\Рабочий стол\дет.сад\P10609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846" y="387313"/>
            <a:ext cx="4284626" cy="296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3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Желаем творческих успехов!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Documents and Settings\Наталья\Рабочий стол\дет.сад\P1060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28" y="980728"/>
            <a:ext cx="7587687" cy="56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72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43" y="16417"/>
            <a:ext cx="9144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531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Актуальность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«Театрализованная деятельность является неисчерпаемым источником развития чувств, переживаний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и эмоциональных открытий ребенка, приобщает его к духовному богатству. Постановка сказки заставляет волноваться, сопереживать персонажу и событиям, и в процессе этого сопереживания создаются определенные отношения и моральные оценки, просто сообщаемые и усваиваемые.           В.А.Сухомлинский 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7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Цель мастер класса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15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Создание условий для освоения и последующего применения технологий в работе педагогов по развитию творческих способностей дошкольников в театрализованной деятельности.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Наталья\Рабочий стол\2-768x6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505743" cy="36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6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95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87236"/>
            <a:ext cx="6984776" cy="24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D60093"/>
                </a:solidFill>
              </a:rPr>
              <a:t>Задачи:</a:t>
            </a:r>
            <a:br>
              <a:rPr lang="ru-RU" b="1" dirty="0">
                <a:solidFill>
                  <a:srgbClr val="D60093"/>
                </a:solidFill>
              </a:rPr>
            </a:b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57592" cy="39498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- Систематизировать </a:t>
            </a:r>
            <a:r>
              <a:rPr lang="ru-RU" b="1" dirty="0">
                <a:solidFill>
                  <a:srgbClr val="0033CC"/>
                </a:solidFill>
              </a:rPr>
              <a:t>знания педагогов о театрализованной деятельности в детском саду.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- Познакомить </a:t>
            </a:r>
            <a:r>
              <a:rPr lang="ru-RU" b="1" dirty="0">
                <a:solidFill>
                  <a:srgbClr val="0033CC"/>
                </a:solidFill>
              </a:rPr>
              <a:t>педагогов с методами и приемами изготовления некоторых видов театральных кукол.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- Повысить </a:t>
            </a:r>
            <a:r>
              <a:rPr lang="ru-RU" b="1" dirty="0">
                <a:solidFill>
                  <a:srgbClr val="0033CC"/>
                </a:solidFill>
              </a:rPr>
              <a:t>профессиональную компетентность педагогов в применении театрализованной деятельности в детском </a:t>
            </a:r>
            <a:r>
              <a:rPr lang="ru-RU" b="1" dirty="0" smtClean="0">
                <a:solidFill>
                  <a:srgbClr val="0033CC"/>
                </a:solidFill>
              </a:rPr>
              <a:t>саду.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1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8000">
              <a:srgbClr val="FF99FF"/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Виды театров в детском саду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Наталья\Рабочий стол\mw6umv9g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3576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0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Способствует развитию речи, памяти, внимания, формирует пространственные представления и координацию движений.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2050" name="Picture 2" descr="C:\Documents and Settings\Наталья\Рабочий стол\img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128792" cy="50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Особая игровая форма взаимодействия ребенка и взрослого. Кукла выступает между участниками, как посредник, которому ребенок доверяет.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3074" name="Picture 2" descr="C:\Documents and Settings\Наталья\Рабочий стол\img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260648"/>
            <a:ext cx="7128792" cy="4939789"/>
          </a:xfrm>
        </p:spPr>
      </p:pic>
    </p:spTree>
    <p:extLst>
      <p:ext uri="{BB962C8B-B14F-4D97-AF65-F5344CB8AC3E}">
        <p14:creationId xmlns:p14="http://schemas.microsoft.com/office/powerpoint/2010/main" xmlns="" val="7395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702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33CC"/>
                </a:solidFill>
              </a:rPr>
              <a:t>Способствует снятию тревожности, страха, психоэмоционального напряжения, посредством куклы, одетой на руку, поскольку дети полностью отождествляют себя (свою руку) с куклой</a:t>
            </a:r>
            <a:r>
              <a:rPr lang="ru-RU" sz="2400" b="1" dirty="0" smtClean="0">
                <a:solidFill>
                  <a:srgbClr val="0033CC"/>
                </a:solidFill>
              </a:rPr>
              <a:t>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3075" name="Picture 3" descr="C:\Documents and Settings\Наталья\Рабочий стол\img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185" y="260648"/>
            <a:ext cx="6912768" cy="43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4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415</Words>
  <Application>Microsoft Office PowerPoint</Application>
  <PresentationFormat>Экран (4:3)</PresentationFormat>
  <Paragraphs>42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Муниципальное дошкольное образовательное учреждение                                                                          детский сад «Росинка»  Презентация </vt:lpstr>
      <vt:lpstr>«Театр – это волшебный край, в котором ребенок радуется, играя, познает окружающее»  О.П.Радынова</vt:lpstr>
      <vt:lpstr>Актуальность</vt:lpstr>
      <vt:lpstr>Цель мастер класса:</vt:lpstr>
      <vt:lpstr>Задачи: </vt:lpstr>
      <vt:lpstr>Виды театров в детском саду</vt:lpstr>
      <vt:lpstr>Способствует развитию речи, памяти, внимания, формирует пространственные представления и координацию движений.</vt:lpstr>
      <vt:lpstr>Особая игровая форма взаимодействия ребенка и взрослого. Кукла выступает между участниками, как посредник, которому ребенок доверяет.</vt:lpstr>
      <vt:lpstr>Способствует снятию тревожности, страха, психоэмоционального напряжения, посредством куклы, одетой на руку, поскольку дети полностью отождествляют себя (свою руку) с куклой.</vt:lpstr>
      <vt:lpstr>Теневой театр или театр теней – удивительно зрелищный вид театрального искусства. Силуэтные картинки могут быть сделаны из обыкновенной бумаги, кальки или картона.</vt:lpstr>
      <vt:lpstr>Широко известны теневые представления, в которых с помощью ладоней изображаются различные животные и люди. Этот прием можно использовать в театре теней.</vt:lpstr>
      <vt:lpstr>Театр картинок (фланелеграф)  Фланелеграф предназначен специально для того, чтобы дети не только слушали сказку, но и видели ее героев. Рассказывая сказку, они выкладывают героев на фланелеграфе в том порядке, в каком они появляются. Таким же образом можно использовать магнитную доску и бумажные фигурки – героев сказок.</vt:lpstr>
      <vt:lpstr>Самый простой и доступный театр. Игрушки для него можно сшить из кусочков ткани, меха, кожи, поролона. Игрушки не должны быть большими. При изготовлении необходимо учитывать соотношение игрушки по размеру и фактуре.</vt:lpstr>
      <vt:lpstr>Виды настольного театра:</vt:lpstr>
      <vt:lpstr>На подставках (стаканчиках)</vt:lpstr>
      <vt:lpstr>Настольный театр – конусы. Помогает формировать у детей умение координировать движения рук и глаз, сопровождать движения пальцев речью, выражать эмоции посредством мимики и речи.</vt:lpstr>
      <vt:lpstr>Театр ложек самый простой и доступный для детей.</vt:lpstr>
      <vt:lpstr>Другие виды театров</vt:lpstr>
      <vt:lpstr>Маски для театральных представлений являются важнейшим элементом, с помощью которых создается образ героя.</vt:lpstr>
      <vt:lpstr>Условия, созданные для реализации театрализованной деятельности</vt:lpstr>
      <vt:lpstr>Ни один другой вид театрализованной деятельности так не способствует развитию артистизма, выразительности движений и речи, как игра-драматизация</vt:lpstr>
      <vt:lpstr>Слайд 22</vt:lpstr>
      <vt:lpstr>Желаем 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85</cp:revision>
  <dcterms:modified xsi:type="dcterms:W3CDTF">2018-02-12T13:30:42Z</dcterms:modified>
</cp:coreProperties>
</file>