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83" r:id="rId10"/>
    <p:sldId id="282" r:id="rId11"/>
    <p:sldId id="278" r:id="rId12"/>
    <p:sldId id="285" r:id="rId13"/>
    <p:sldId id="284" r:id="rId14"/>
    <p:sldId id="28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Елена\Downloads\3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431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Муниципальное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детский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сад «Росинка»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428868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Картотека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потешек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000504"/>
            <a:ext cx="410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детского сада «Росинка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Лазарова Н.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5786454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</a:t>
            </a:r>
            <a:r>
              <a:rPr lang="ru-RU" sz="1400" dirty="0" smtClean="0"/>
              <a:t>. Мышкин,</a:t>
            </a:r>
          </a:p>
          <a:p>
            <a:r>
              <a:rPr lang="ru-RU" sz="1400" dirty="0" smtClean="0"/>
              <a:t>22.02.2018г.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«Бабочка»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Спал цветок и вдруг проснулся,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 спать не захотел,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Шевельнулся, потянулся,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вверх, потянуться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Взвился вверх и полетел.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Солнце утром лишь проснется,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Бабочка кружит и вьется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покружиться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fs00.infourok.ru/images/doc/153/176684/hello_html_4492bc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86058"/>
            <a:ext cx="3714704" cy="371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«Замок»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дверях висел замок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сцепляем  пальчики в замок  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машем вверх вниз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его открыть бы смог?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ломали, мы крутили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вертим  ручками  «в замке»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вправо-влево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Били, били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хлопаем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открыли!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разводим ручки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32770" name="Picture 2" descr="C:\Users\Елена\Downloads\hello_html_ce0c3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3768330"/>
            <a:ext cx="3571901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хомячок»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Хомка-Хомка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хомячок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надуваем щеки как хомяк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Полосатенький бочок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гладим себя по бокам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рано встает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потягиваемся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Щечки моет, глазки трет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делаем соответствующие действия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Подметает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хатку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наклоняемся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делаем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вид, что подметаем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выходит на зарядку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шаг на месте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 два три четыре пять,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сильным хочет стать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показываем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какой сильный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s://d2gg9evh47fn9z.cloudfront.net/800px_COLOURBOX344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873" y="4357694"/>
            <a:ext cx="249227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Вышли мышки»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Вышли мышки как-то раз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ходьба на месте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Поглядеть, который час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повороты влево, вправо,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пальцы«трубочкой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 перед глазами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Раз, два, три, четыре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хлопки над головой в ладоши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Мышки дернули за гири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руки вверх и приседание 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опусканием   рук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дернули за гири»)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Вдруг раздался страшный звон,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хлопки перед собой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Убежали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мышки вон.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бег на месте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C:\Users\Елена\Downloads\leopold-850x65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2833679" cy="2196934"/>
          </a:xfrm>
          <a:prstGeom prst="rect">
            <a:avLst/>
          </a:prstGeom>
          <a:noFill/>
        </p:spPr>
      </p:pic>
      <p:pic>
        <p:nvPicPr>
          <p:cNvPr id="40963" name="Picture 3" descr="https://st2.depositphotos.com/1001009/5383/i/950/depositphotos_53835519-stock-photo-cuckoo-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4214818"/>
            <a:ext cx="142875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0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Аист»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Аист, аист длинноногий,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Покажи домой дорогу.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Топай правою ногою,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Топай левою ногою,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Снова — правою ногою,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Снова — левою ногою.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— правою ногою,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— левою ногою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тогда придешь домой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Users\Елена\Downloads\Stork-PNG-Image-531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277824" cy="451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Елена\Downloads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00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1285852" y="242886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ктуальность: Русский фольклор - одно из действенных и ярких средств, таящий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ownloads\lesnaja_skaz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358114" cy="20827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речи и творческих способностей детей с помощью слушания и обыгрывания народных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" y="2500306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слушать и внимательно рассматривать иллюстрации.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подхватывать и читать знакомые строки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у детей эмоциональный отклик на художественное произведение.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 к русским народным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C:\Users\Елена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"Дождик«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Дождик, дождик, посильней,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машем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открытыми ладошками вверх-вниз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Будет травка зеленей,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ставим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стол открытые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ладошки  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растопыренными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пальчиками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вверх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Вырастут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цветочки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кругленьком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лужочке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свернутые в кулачки пальцы обеих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раскрываются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изображая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распускающиеся  цветы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8436" name="Picture 4" descr="https://im0-tub-ru.yandex.net/i?id=5294c0f082d812ea69c61711aa1dc9b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347650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«Зайка прыгал и устал»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Зайка прыгал, прыгал,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Прыгал, прыгал и устал.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попрыгайте 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месте, прижав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руки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груди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как будто это заячьи лапки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Хвостиком  пошевелил,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(заведите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одну руку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 поясницу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пошевелите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ладошкой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Ушки вверх поднял.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обеими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руками помашите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над головой,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изображая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ушки зайки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Рисунок 18" descr="hello_html_1abda8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876"/>
            <a:ext cx="17811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«Ежик»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Ежик, ежик колкий!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Покажи иголки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держите   руки в замочке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наклоняйте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его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  в правую, то в левую сторону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Вот они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  раза — на  каждую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фразу   поднимите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пальцы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вверх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Ежик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ежик колкий   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Спрячь свои иголки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держите  руки в замке пальцами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вверх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раскачивайте их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вправо-влево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так!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раза — на каждую фразу складывайте пальцы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замок»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18" name="Рисунок 15" descr="hello_html_m6142b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617802"/>
            <a:ext cx="2514602" cy="21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«Гномы»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Утром гномы в лес пошли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шаг на 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дороге гриб нашли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наклон вперёд, выпрямиться, руки на поясе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за ним-то раз, два, 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наклоны  туловища из стороны в   сторону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Показались ещё три!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руки вперёд, затем в сторону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пока грибы срывали,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наклоны вперёд, руки к полу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Гномы в школу опоздали!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руки к щекам и покачать   головой из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стороны в сторону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Побежали, заспешили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бег на 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грибы все уронили!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присес</a:t>
            </a:r>
            <a:r>
              <a:rPr lang="ru-RU" sz="2000" i="1" dirty="0" smtClean="0"/>
              <a:t>ть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6866" name="Picture 2" descr="http://shablonfotoshop.do.am/1/gn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«Кузнечики»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Поднимайте плечики,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Прыгайте кузнечики.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Прыг-скок, прыг-скок.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Стоп! Сели.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Травушку покушали.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Тишину послушали.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Выше, выше, высоко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Прыгай на носках легко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 descr="C:\Users\Елена\Downloads\p144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35" y="3286124"/>
            <a:ext cx="3714763" cy="278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267</Words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Муниципальное дошкольное образовательное учреждение       детский сад «Росинка» </vt:lpstr>
      <vt:lpstr>Слайд 2</vt:lpstr>
      <vt:lpstr>ЦЕЛЬ.  Создание условий для развития речи и творческих способностей детей с помощью слушания и обыгрывания народных потешек. </vt:lpstr>
      <vt:lpstr>Слайд 4</vt:lpstr>
      <vt:lpstr>Слайд 5</vt:lpstr>
      <vt:lpstr>«Зайка прыгал и устал» </vt:lpstr>
      <vt:lpstr>«Ежик» </vt:lpstr>
      <vt:lpstr>«Гномы» </vt:lpstr>
      <vt:lpstr>«Кузнечики» </vt:lpstr>
      <vt:lpstr>«Бабочка» </vt:lpstr>
      <vt:lpstr>Слайд 11</vt:lpstr>
      <vt:lpstr>«Хомка –Хомка, хомячок» </vt:lpstr>
      <vt:lpstr>«Вышли мышки» </vt:lpstr>
      <vt:lpstr>       «Аист»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Муниципальное дошкольное образовательное учреждение       детский сад «Росинка» </dc:title>
  <dc:creator>Елена</dc:creator>
  <cp:lastModifiedBy>Елена</cp:lastModifiedBy>
  <cp:revision>3</cp:revision>
  <dcterms:created xsi:type="dcterms:W3CDTF">2018-02-21T16:52:18Z</dcterms:created>
  <dcterms:modified xsi:type="dcterms:W3CDTF">2018-02-21T17:05:48Z</dcterms:modified>
</cp:coreProperties>
</file>