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Группа « Пчёлки»</a:t>
            </a:r>
            <a:br>
              <a:rPr lang="ru-RU" dirty="0" smtClean="0"/>
            </a:br>
            <a:r>
              <a:rPr lang="ru-RU" dirty="0" smtClean="0"/>
              <a:t>                         2019год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http://s017.radikal.ru/i438/1412/ee/d396448f5c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Сюжетно – ролевая игра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«Водители»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Елена\Pictures\2019-02-14\007.jpg"/>
          <p:cNvPicPr>
            <a:picLocks noChangeAspect="1" noChangeArrowheads="1"/>
          </p:cNvPicPr>
          <p:nvPr/>
        </p:nvPicPr>
        <p:blipFill>
          <a:blip r:embed="rId2" cstate="print"/>
          <a:srcRect l="4688" r="16406"/>
          <a:stretch>
            <a:fillRect/>
          </a:stretch>
        </p:blipFill>
        <p:spPr bwMode="auto">
          <a:xfrm>
            <a:off x="0" y="0"/>
            <a:ext cx="5143504" cy="3911073"/>
          </a:xfrm>
          <a:prstGeom prst="rect">
            <a:avLst/>
          </a:prstGeom>
          <a:noFill/>
        </p:spPr>
      </p:pic>
      <p:pic>
        <p:nvPicPr>
          <p:cNvPr id="4098" name="Picture 2" descr="C:\Users\Елена\Pictures\2019-02-14\024.jpg"/>
          <p:cNvPicPr>
            <a:picLocks noChangeAspect="1" noChangeArrowheads="1"/>
          </p:cNvPicPr>
          <p:nvPr/>
        </p:nvPicPr>
        <p:blipFill>
          <a:blip r:embed="rId3"/>
          <a:srcRect r="11818"/>
          <a:stretch>
            <a:fillRect/>
          </a:stretch>
        </p:blipFill>
        <p:spPr bwMode="auto">
          <a:xfrm>
            <a:off x="4524361" y="3714750"/>
            <a:ext cx="4619639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5759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</a:t>
            </a:r>
            <a:br>
              <a:rPr lang="ru-RU" sz="2400" dirty="0" smtClean="0"/>
            </a:br>
            <a:r>
              <a:rPr lang="ru-RU" sz="2400" dirty="0" smtClean="0"/>
              <a:t>                    </a:t>
            </a:r>
            <a:r>
              <a:rPr lang="ru-RU" sz="2400" dirty="0" smtClean="0">
                <a:solidFill>
                  <a:schemeClr val="tx1"/>
                </a:solidFill>
              </a:rPr>
              <a:t>Сюжетно – ролевая игра «Мастер»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2019-02-14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2800338" cy="4667229"/>
          </a:xfrm>
          <a:prstGeom prst="rect">
            <a:avLst/>
          </a:prstGeom>
          <a:noFill/>
        </p:spPr>
      </p:pic>
      <p:pic>
        <p:nvPicPr>
          <p:cNvPr id="1027" name="Picture 3" descr="C:\Users\Елена\Pictures\2019-02-14\015.jpg"/>
          <p:cNvPicPr>
            <a:picLocks noChangeAspect="1" noChangeArrowheads="1"/>
          </p:cNvPicPr>
          <p:nvPr/>
        </p:nvPicPr>
        <p:blipFill>
          <a:blip r:embed="rId3" cstate="print"/>
          <a:srcRect t="19791"/>
          <a:stretch>
            <a:fillRect/>
          </a:stretch>
        </p:blipFill>
        <p:spPr bwMode="auto">
          <a:xfrm>
            <a:off x="571472" y="405288"/>
            <a:ext cx="3429024" cy="458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Сюжетно – ролевая игра «Больница»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Елена\Pictures\2019-02-14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2387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Сюжетно – ролевая игра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« Семья»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Елена\Desktop\ФОто детей группы\017.jpg"/>
          <p:cNvPicPr>
            <a:picLocks noChangeAspect="1" noChangeArrowheads="1"/>
          </p:cNvPicPr>
          <p:nvPr/>
        </p:nvPicPr>
        <p:blipFill>
          <a:blip r:embed="rId2" cstate="print"/>
          <a:srcRect l="34375" t="13541" r="7031"/>
          <a:stretch>
            <a:fillRect/>
          </a:stretch>
        </p:blipFill>
        <p:spPr bwMode="auto">
          <a:xfrm>
            <a:off x="357158" y="214290"/>
            <a:ext cx="4308896" cy="3814794"/>
          </a:xfrm>
          <a:prstGeom prst="rect">
            <a:avLst/>
          </a:prstGeom>
          <a:noFill/>
        </p:spPr>
      </p:pic>
      <p:pic>
        <p:nvPicPr>
          <p:cNvPr id="3074" name="Picture 2" descr="C:\Users\Елена\Desktop\ФОто детей группы\019.jpg"/>
          <p:cNvPicPr>
            <a:picLocks noChangeAspect="1" noChangeArrowheads="1"/>
          </p:cNvPicPr>
          <p:nvPr/>
        </p:nvPicPr>
        <p:blipFill>
          <a:blip r:embed="rId3" cstate="print"/>
          <a:srcRect t="11458" b="14583"/>
          <a:stretch>
            <a:fillRect/>
          </a:stretch>
        </p:blipFill>
        <p:spPr bwMode="auto">
          <a:xfrm>
            <a:off x="4857752" y="1428736"/>
            <a:ext cx="41148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Подвижная игра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mtClean="0">
                <a:solidFill>
                  <a:schemeClr val="tx1"/>
                </a:solidFill>
              </a:rPr>
              <a:t>Найди  дом  для   мячика»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4" name="Picture 2" descr="C:\Users\Елена\Desktop\ФОто детей группы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2387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25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              Группа « Пчёлки»                          2019год</vt:lpstr>
      <vt:lpstr>Сюжетно – ролевая игра                  «Водители»</vt:lpstr>
      <vt:lpstr>                                         Сюжетно – ролевая игра «Мастер»</vt:lpstr>
      <vt:lpstr>             Сюжетно – ролевая игра «Больница»</vt:lpstr>
      <vt:lpstr>     Сюжетно – ролевая игра                       « Семья»</vt:lpstr>
      <vt:lpstr>                                       Подвижная игра                                     «Найди  дом  для   мячика»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Группа « Пчёлки»                          2019год</dc:title>
  <dc:creator>Елена</dc:creator>
  <cp:lastModifiedBy>Елена</cp:lastModifiedBy>
  <cp:revision>3</cp:revision>
  <dcterms:created xsi:type="dcterms:W3CDTF">2019-02-14T19:11:06Z</dcterms:created>
  <dcterms:modified xsi:type="dcterms:W3CDTF">2019-02-14T19:33:06Z</dcterms:modified>
</cp:coreProperties>
</file>