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Группа «Непоседы»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group4-dou132.edusev.ru/uploads/7000/24900/section/439967/nashi_zanyatiya.png?1510582576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7215238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2018 год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Desktop\ФОТО СОЛНЫШКО\DSCN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806283" cy="51052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578645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Лепка «Солнышко лучистое»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Елена\Desktop\ФОто детей группы\004.jpg"/>
          <p:cNvPicPr>
            <a:picLocks noChangeAspect="1" noChangeArrowheads="1"/>
          </p:cNvPicPr>
          <p:nvPr/>
        </p:nvPicPr>
        <p:blipFill>
          <a:blip r:embed="rId2" cstate="print"/>
          <a:srcRect l="1010" t="18518" r="21212"/>
          <a:stretch>
            <a:fillRect/>
          </a:stretch>
        </p:blipFill>
        <p:spPr bwMode="auto">
          <a:xfrm>
            <a:off x="1000100" y="0"/>
            <a:ext cx="5500726" cy="3457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42913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Экспериментирование</a:t>
            </a:r>
          </a:p>
          <a:p>
            <a:r>
              <a:rPr lang="ru-RU" b="1" dirty="0" smtClean="0"/>
              <a:t> «Что может плавать?»</a:t>
            </a:r>
            <a:endParaRPr lang="ru-RU" b="1" dirty="0"/>
          </a:p>
        </p:txBody>
      </p:sp>
      <p:pic>
        <p:nvPicPr>
          <p:cNvPr id="3074" name="Picture 2" descr="C:\Users\Елена\Desktop\ФОто детей группы\003.jpg"/>
          <p:cNvPicPr>
            <a:picLocks noChangeAspect="1" noChangeArrowheads="1"/>
          </p:cNvPicPr>
          <p:nvPr/>
        </p:nvPicPr>
        <p:blipFill>
          <a:blip r:embed="rId3" cstate="print"/>
          <a:srcRect r="6451"/>
          <a:stretch>
            <a:fillRect/>
          </a:stretch>
        </p:blipFill>
        <p:spPr bwMode="auto">
          <a:xfrm>
            <a:off x="4310029" y="3500438"/>
            <a:ext cx="4833971" cy="310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Desktop\ФОто детей группы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607223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072074"/>
            <a:ext cx="435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Конструирование «Домик для  зайчика»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492919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Занятие    «Солнышко, вот оно какое»</a:t>
            </a:r>
            <a:endParaRPr lang="ru-RU" b="1" dirty="0"/>
          </a:p>
        </p:txBody>
      </p:sp>
      <p:pic>
        <p:nvPicPr>
          <p:cNvPr id="1026" name="Picture 2" descr="C:\Users\Елена\Desktop\ФОТО СОЛНЫШКО\DSCN1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4884745" cy="366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690"/>
          <a:stretch>
            <a:fillRect/>
          </a:stretch>
        </p:blipFill>
        <p:spPr bwMode="auto">
          <a:xfrm>
            <a:off x="3286116" y="857232"/>
            <a:ext cx="36004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5143512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Рисование «Дикие животные»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Елена\Desktop\ФОТО СОЛНЫШКО\DSCN1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5643602" cy="4233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5453548"/>
            <a:ext cx="426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Подвижная игра «Солнышко и дождик»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2610" y="5009635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50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Группа «Непоседы»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вв</cp:lastModifiedBy>
  <cp:revision>6</cp:revision>
  <dcterms:created xsi:type="dcterms:W3CDTF">2019-02-12T11:32:45Z</dcterms:created>
  <dcterms:modified xsi:type="dcterms:W3CDTF">2019-02-13T06:57:23Z</dcterms:modified>
</cp:coreProperties>
</file>