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59" r:id="rId8"/>
    <p:sldId id="262" r:id="rId9"/>
    <p:sldId id="270" r:id="rId10"/>
    <p:sldId id="272" r:id="rId11"/>
    <p:sldId id="271" r:id="rId12"/>
    <p:sldId id="264" r:id="rId13"/>
    <p:sldId id="263" r:id="rId14"/>
    <p:sldId id="267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9733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МДОУ детский сад «Росинка»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7406640" cy="118109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 по экологическому воспитанию </a:t>
            </a:r>
          </a:p>
          <a:p>
            <a:endParaRPr lang="ru-RU" sz="8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группа «Непоседы»  </a:t>
            </a: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такие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птицы?»</a:t>
            </a:r>
            <a:endParaRPr lang="ru-RU" sz="9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800" dirty="0" smtClean="0"/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Разработали: воспитатели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Букина Е. В.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Макарова Е. 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Дидактические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428736"/>
            <a:ext cx="2857520" cy="2286016"/>
          </a:xfrm>
        </p:spPr>
      </p:pic>
      <p:pic>
        <p:nvPicPr>
          <p:cNvPr id="5" name="Рисунок 4" descr="DSCN0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57298"/>
            <a:ext cx="3000396" cy="2357454"/>
          </a:xfrm>
          <a:prstGeom prst="rect">
            <a:avLst/>
          </a:prstGeom>
        </p:spPr>
      </p:pic>
      <p:pic>
        <p:nvPicPr>
          <p:cNvPr id="6" name="Рисунок 5" descr="DSCN0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929066"/>
            <a:ext cx="3476651" cy="260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Прогулки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5" y="3643314"/>
            <a:ext cx="3571900" cy="2825366"/>
          </a:xfrm>
        </p:spPr>
      </p:pic>
      <p:pic>
        <p:nvPicPr>
          <p:cNvPr id="6" name="Рисунок 5" descr="C:\Users\Елена\AppData\Local\Microsoft\Windows\Temporary Internet Files\Content.Word\IMG_20171121_110859.jpg"/>
          <p:cNvPicPr/>
          <p:nvPr/>
        </p:nvPicPr>
        <p:blipFill>
          <a:blip r:embed="rId3" cstate="print"/>
          <a:srcRect l="3846" t="17308" r="13462" b="34615"/>
          <a:stretch>
            <a:fillRect/>
          </a:stretch>
        </p:blipFill>
        <p:spPr bwMode="auto">
          <a:xfrm>
            <a:off x="1285852" y="1071546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topferm.ru/files/image/kormg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3429024" cy="228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Советы для родителей «Как сделать кормушку для птиц».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“Чем угостить птиц зимой”.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кормушек, поделок  «Птицы прилетели».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N0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505672"/>
            <a:ext cx="3150792" cy="2138037"/>
          </a:xfrm>
          <a:prstGeom prst="rect">
            <a:avLst/>
          </a:prstGeom>
        </p:spPr>
      </p:pic>
      <p:pic>
        <p:nvPicPr>
          <p:cNvPr id="6" name="Рисунок 5" descr="DSCN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2786058"/>
            <a:ext cx="3462092" cy="3929090"/>
          </a:xfrm>
          <a:prstGeom prst="rect">
            <a:avLst/>
          </a:prstGeom>
        </p:spPr>
      </p:pic>
      <p:pic>
        <p:nvPicPr>
          <p:cNvPr id="9" name="Рисунок 8" descr="DSCN0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321471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Заключительный этап.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кормушек, изготовленных родителями, вывешивание их на участок.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«Вот какие у нас птички!» (рисование ладошками)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3143272" cy="232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SCN0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14554"/>
            <a:ext cx="3071834" cy="2175882"/>
          </a:xfrm>
          <a:prstGeom prst="rect">
            <a:avLst/>
          </a:prstGeom>
        </p:spPr>
      </p:pic>
      <p:pic>
        <p:nvPicPr>
          <p:cNvPr id="7" name="Рисунок 6" descr="DSCN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3116"/>
            <a:ext cx="335758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</a:t>
            </a:r>
          </a:p>
          <a:p>
            <a:pPr algn="ctr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развивающая среда</a:t>
            </a:r>
          </a:p>
          <a:p>
            <a:pPr algn="ctr"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Макет «Птичья столовая»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прилетел к кормушке?», «Картинки – половинки»,  «Найди такую же птичку», « Спрячь птичку»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Иллюстративный материал «Птицы»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 (свистульки), птицы игрушки.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0819.JPG"/>
          <p:cNvPicPr>
            <a:picLocks noChangeAspect="1"/>
          </p:cNvPicPr>
          <p:nvPr/>
        </p:nvPicPr>
        <p:blipFill>
          <a:blip r:embed="rId2" cstate="print"/>
          <a:srcRect l="57031" t="30208" r="10156" b="40624"/>
          <a:stretch>
            <a:fillRect/>
          </a:stretch>
        </p:blipFill>
        <p:spPr>
          <a:xfrm>
            <a:off x="2857489" y="3667118"/>
            <a:ext cx="3929090" cy="26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Е. , Комаровой Т. С. Васильевой, М. А. Комплексные занятия по программе «От рождения до школы». 1 младшая группа. – М., 2014г.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А.Тимофеева Е.А. Подвижные игры с детьми младшего дошкольного возраста.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Лепка с детьми раннего возраста (1—3 года). Методическое пособие для воспитателей и родителей. -  М.: Мозаика-Синтез, 2005.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httt:///www.maam.ru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httt:///www.ped-kopilka.ru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Берегите природу!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мы сами  являемся  маленькой частицей  её!</a:t>
            </a:r>
          </a:p>
          <a:p>
            <a:pPr algn="ctr"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741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143248"/>
            <a:ext cx="4572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790712" cy="56054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Уже с маленького возраста мы должны воспитывать интерес у детей к нашим меньшим собратьям - птицам, желание узнавать новые факты их жизни, заботиться о них. У малышей слишком маленький жизненный опыт и кто, если не мы научит их правильному и бережному отношению к птицам?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ДОО предполагает «формирование первичных представлений о себе, других людях, объектах окружающего мира».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наблюдений видно, что дети раннего возраста в недостаточной степени имеют представление о птицах, их образе жизни, повадках. Поэтому данный проект направлен на решение проблемы формирование представлений о птицах у детей раннего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сентябрь – ноябрь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 - творческий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воспитатели, дети  2-3 лет , родители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790712" cy="57483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 формирования представления детей о птицах, их образе жизни, роли человека в жизни птиц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птицами.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различать птиц по размеру и окраске.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навыки узнавать птиц  в игрушках  и на картинках.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птицам.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Вовлекать родителей в образовательный процесс.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Планируемые результаты: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знают и называют некоторых птиц (воробей, ворона, синица, голубь);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показывают и  называют части птиц (голова, туловище, крылья и т. д.);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подражают действиям птиц;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детей появилось желание  заботится о птицах;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 участвуют в образовательном процессе ДОО (изготовление поделок «Птицы прилетели» и кормушек для птиц).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 :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дидактические игры, кормление птиц на прогулке)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образовательная деятельность, наблюдение на прогулках)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(беседы, чтение художественной литературы)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(продуктивная деятельность (лепка, рисование) , прослушивание  аудиозаписи) 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развитие (подвижные игры, пальчиковые игры)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581979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Подготовительный этап.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литературы, демонстрационного материала.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 дидактических  игр  по ознакомлению детей с птицами.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макета «Птичья столовая»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Ознакомление родителей с проектом.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картин, книг, иллюстраций.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прилетел к кормушке?», «Картинки – половинки»,  «Найди такую же птичку», « Спрячь птичку».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игры: «Воробушки и автомобиль», «Птички в гнездышках», «Собачка и воробьи».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игры: «Птичка», «Сорока  - белобока», «Маленькая птичка» и 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птицами на прогулке.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 «Птицы?», «Зёрнышки для птичек» (рисование), “Ягодки для птиц” (лепка)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 аудиозаписи «Голоса птиц»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птицах.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«Воробей»,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Евдошенко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«Берегите птиц», чтение  стихотворения О.Григорьевой. «Синица».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 «Меню птиц», «Как дети с родителями заботятся о птицах зимой?».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143272" cy="2428892"/>
          </a:xfrm>
        </p:spPr>
      </p:pic>
      <p:pic>
        <p:nvPicPr>
          <p:cNvPr id="7" name="Рисунок 6" descr="DSCN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3214710" cy="2214578"/>
          </a:xfrm>
          <a:prstGeom prst="rect">
            <a:avLst/>
          </a:prstGeom>
        </p:spPr>
      </p:pic>
      <p:pic>
        <p:nvPicPr>
          <p:cNvPr id="9" name="Рисунок 8" descr="DSCN0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14422"/>
            <a:ext cx="3143272" cy="2214578"/>
          </a:xfrm>
          <a:prstGeom prst="rect">
            <a:avLst/>
          </a:prstGeom>
        </p:spPr>
      </p:pic>
      <p:pic>
        <p:nvPicPr>
          <p:cNvPr id="10" name="Рисунок 9" descr="DSCN08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857628"/>
            <a:ext cx="3357587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601</Words>
  <Application>Microsoft Office PowerPoint</Application>
  <PresentationFormat>Экран (4:3)</PresentationFormat>
  <Paragraphs>121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МДОУ детский сад «Росинка»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Непосредственно образовательная деятельность</vt:lpstr>
      <vt:lpstr>                              Дидактические игры</vt:lpstr>
      <vt:lpstr>                                           Прогулки</vt:lpstr>
      <vt:lpstr>Слайд 12</vt:lpstr>
      <vt:lpstr>        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 /с «Росинка» </dc:title>
  <dc:creator>Елена</dc:creator>
  <cp:lastModifiedBy>Елена</cp:lastModifiedBy>
  <cp:revision>26</cp:revision>
  <dcterms:created xsi:type="dcterms:W3CDTF">2017-11-19T13:28:45Z</dcterms:created>
  <dcterms:modified xsi:type="dcterms:W3CDTF">2019-02-11T16:48:58Z</dcterms:modified>
</cp:coreProperties>
</file>