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9" r:id="rId5"/>
    <p:sldId id="262" r:id="rId6"/>
    <p:sldId id="261" r:id="rId7"/>
    <p:sldId id="260" r:id="rId8"/>
    <p:sldId id="264" r:id="rId9"/>
    <p:sldId id="265" r:id="rId10"/>
    <p:sldId id="270" r:id="rId11"/>
    <p:sldId id="271" r:id="rId12"/>
    <p:sldId id="278" r:id="rId13"/>
    <p:sldId id="272" r:id="rId14"/>
    <p:sldId id="276" r:id="rId15"/>
    <p:sldId id="280" r:id="rId16"/>
    <p:sldId id="277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3" autoAdjust="0"/>
  </p:normalViewPr>
  <p:slideViewPr>
    <p:cSldViewPr>
      <p:cViewPr varScale="1">
        <p:scale>
          <a:sx n="73" d="100"/>
          <a:sy n="73" d="100"/>
        </p:scale>
        <p:origin x="-11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проекта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0.55000000000000004</c:v>
                </c:pt>
                <c:pt idx="2">
                  <c:v>0.25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    Начало проекта</a:t>
            </a:r>
          </a:p>
        </c:rich>
      </c:tx>
      <c:layout>
        <c:manualLayout>
          <c:xMode val="edge"/>
          <c:yMode val="edge"/>
          <c:x val="0.22460648148148188"/>
          <c:y val="3.1746031746031744E-2"/>
        </c:manualLayout>
      </c:layout>
    </c:title>
    <c:plotArea>
      <c:layout>
        <c:manualLayout>
          <c:layoutTarget val="inner"/>
          <c:xMode val="edge"/>
          <c:yMode val="edge"/>
          <c:x val="7.4575770033443421E-3"/>
          <c:y val="0.19122657059268178"/>
          <c:w val="0.3967521507728205"/>
          <c:h val="0.68014654418197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 проекта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0.35000000000000031</c:v>
                </c:pt>
                <c:pt idx="2">
                  <c:v>0.55000000000000004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68183968137362"/>
          <c:y val="0.37905465228589863"/>
          <c:w val="0.20951279527559077"/>
          <c:h val="0.4060779902512188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opilkaurokov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d-kopilk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ownloads\fotooboi-412-072-peyzaj-s-osennim-solntsem-zakazposterov-ru_z_m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578647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«Росинка»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игровой, информационно-творческий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раннего возраста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Подготовил :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МДОУ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«Росинка»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Макарова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Ю.</a:t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Мышкин,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.04.2018г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7643866" cy="550072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7620000" cy="2687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7670"/>
                <a:gridCol w="453233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           Заключительный</a:t>
                      </a:r>
                      <a:r>
                        <a:rPr lang="ru-RU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Исполнители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итогового занятия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«Светит солнышко в окошко».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Повторная диагностика.</a:t>
                      </a: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мини -  музея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«Солнышко,  вот </a:t>
                      </a:r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оно какое!».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Воспитатель, дети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Воспитатель, родители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85728"/>
            <a:ext cx="7643866" cy="64294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игрушки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32381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159679" cy="2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7643866" cy="6572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0001"/>
          <a:stretch>
            <a:fillRect/>
          </a:stretch>
        </p:blipFill>
        <p:spPr bwMode="auto">
          <a:xfrm>
            <a:off x="1785918" y="714356"/>
            <a:ext cx="2714319" cy="22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857628"/>
            <a:ext cx="2881322" cy="216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642918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14480" y="3000372"/>
            <a:ext cx="2505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«Лучики для солнышка»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000372"/>
            <a:ext cx="3786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«Найди предмет такого же цвета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как солнышко»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6000768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«Найди предмет такой же формы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как солнышко»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333339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143248"/>
            <a:ext cx="3557590" cy="5715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Лепка  «Солнышко лучистое»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3231622" cy="24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57752" y="6072206"/>
            <a:ext cx="321471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«Солнышко»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28604"/>
            <a:ext cx="3929090" cy="628654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«Солнце вышло из-за тучки»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231622" cy="24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57356" y="2714620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Малоподвижная игра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«Лучики для солнышка»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518298"/>
            <a:ext cx="3159680" cy="23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71802" y="5929330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Подвижная игра « Солнышко и дождик»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428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357562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«Тает льдинка»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5929330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3214711" cy="241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35743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390" y="642918"/>
            <a:ext cx="6786610" cy="6042680"/>
          </a:xfrm>
        </p:spPr>
        <p:txBody>
          <a:bodyPr>
            <a:normAutofit fontScale="55000" lnSpcReduction="20000"/>
          </a:bodyPr>
          <a:lstStyle/>
          <a:p>
            <a:endParaRPr lang="ru-RU" sz="22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«Холодно - тепло»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000792" cy="50006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8572560" cy="628654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714620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00166" y="4429132"/>
            <a:ext cx="7643834" cy="1066792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«Светит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солнышко в окошко»                                       Мини -  музей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«Солнышко, вот оно какое!»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2539" y="1318329"/>
            <a:ext cx="3590075" cy="30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785926"/>
            <a:ext cx="3667915" cy="27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28604"/>
            <a:ext cx="7643866" cy="628654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основного этапа удалось достигнуть поставленной цели и реализовать задачи. Дети имеют элементарные представления о природном объекте – солнышке.</a:t>
            </a:r>
          </a:p>
          <a:p>
            <a:pPr lvl="0">
              <a:buFont typeface="Wingdings" pitchFamily="2" charset="2"/>
              <a:buChar char="v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проявляют познавательный интерес при проведении наблюдений и экспериментов.</a:t>
            </a:r>
          </a:p>
          <a:p>
            <a:pPr lvl="0">
              <a:buFont typeface="Wingdings" pitchFamily="2" charset="2"/>
              <a:buChar char="v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Обогащён словарный запас. Дети стали употреблять слова «солнышко», «жёлтое», «круглое», «греет»,  «светит».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572132" y="500042"/>
          <a:ext cx="284822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643042" y="571480"/>
          <a:ext cx="371477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85728"/>
            <a:ext cx="7643866" cy="642942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Е., Комарова Т. С., Васильева М. А. Комплексные занятия по программе «От рождения до школы» Первая младшая группа. Волгоград: Учитель, 2011.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Жданова Ю. В. Мы рады солнышку. Журнал  «Воспитатель ДОУ»  №5/2014.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Матвеева И. С. В гости к солнышку.  Игра – путешествие. Журнал «Детский сад. Всё для воспитателя!  №3/ 018.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Савельева Н. М. программа дополнительного образования «Гениальные малыши». – СПб.:  «ИЗДАТЕЛЬСТВО «ДЕТСТВО - ПРЕСС», 2014. </a:t>
            </a:r>
          </a:p>
          <a:p>
            <a:pPr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 «Лепка и рисование с детьми раннего возраста1-3 года».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прогулок в 1-ой младшей группе.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Хрестоматия для чтения в детском саду и дома. – М.: «МОЗАЙКА – СИНТЕЗ», 2013.</a:t>
            </a:r>
          </a:p>
          <a:p>
            <a:pPr lvl="0" algn="l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kopilkaurokov.ru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ped-kopilka.ru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3116"/>
            <a:ext cx="7429520" cy="4572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85918" y="0"/>
            <a:ext cx="735808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недели (краткосрочный).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 – 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педагог, дети  группы раннего возраста (2 – 3 лет),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04"/>
            <a:ext cx="7429520" cy="628654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Маленький ребёнок смотрит на мир широко открытыми глазами.  Ему все интересно, его все манит и привлекает. 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Весной солнце начинает светить ярче, теплее. Это, конечно, заметили дети.  Проект «Солнышко» обогащает сознание детей новым содержанием, которое способствует накоплению представлений о мире, удовлетворяет любознательность детей раннего возраста.</a:t>
            </a:r>
          </a:p>
          <a:p>
            <a:pPr algn="just">
              <a:lnSpc>
                <a:spcPct val="150000"/>
              </a:lnSpc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затруднялись называть какого цвета, формы солнце.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 использовали глаголы, определения, связанные с солнцем.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условий для формирования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элементарных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представлений о солнце.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3116"/>
            <a:ext cx="7429520" cy="4572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элементарные представления о природном объекте – солнце, его влиянии на окружающий мир.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 детей при проведении экспериментов, наблюдений. </a:t>
            </a:r>
          </a:p>
          <a:p>
            <a:pPr algn="l">
              <a:buFont typeface="Wingdings" pitchFamily="2" charset="2"/>
              <a:buChar char="§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богатить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словарный запас детей по данной теме. </a:t>
            </a:r>
          </a:p>
          <a:p>
            <a:pPr algn="l">
              <a:buFont typeface="Wingdings" pitchFamily="2" charset="2"/>
              <a:buChar char="§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овлечь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в образовательный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857232"/>
            <a:ext cx="7429520" cy="58579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элементарные представления о природном объекте – солнышке;</a:t>
            </a:r>
          </a:p>
          <a:p>
            <a:pPr lvl="0">
              <a:buFont typeface="Wingdings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появился познавательный интерес при проведении наблюдений и экспериментов;</a:t>
            </a:r>
          </a:p>
          <a:p>
            <a:pPr lvl="0">
              <a:buFont typeface="Wingdings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обогатился активный  и пассивный словарь, за счёт слов «солнышко»,  «яркое», «жёлтое», «круглое», «греет»,  «светит»;</a:t>
            </a:r>
          </a:p>
          <a:p>
            <a:pPr lvl="0">
              <a:buFont typeface="Wingdings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участвуют в образовательном процессе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928670"/>
            <a:ext cx="7643866" cy="57864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областей</a:t>
            </a:r>
          </a:p>
          <a:p>
            <a:endParaRPr lang="ru-RU" sz="2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Познавательное развитие (образовательная деятельность, наблюдения, эксперименты).</a:t>
            </a: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Речевое развитие (беседа, чтение художественной литературы).</a:t>
            </a: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Художественно – эстетическое развитие (продуктивная деятельность: рисование, лепка).</a:t>
            </a: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Физическое развитие (подвижные и  пальчиковые  игры, физкультминутки).</a:t>
            </a:r>
          </a:p>
          <a:p>
            <a:pPr algn="l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Социально – коммуникативное развитие (дидактические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игры).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04"/>
            <a:ext cx="7429520" cy="62865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проведения проекта</a:t>
            </a:r>
          </a:p>
          <a:p>
            <a:pPr fontAlgn="t"/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1397000"/>
          <a:ext cx="7215206" cy="3742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0066"/>
                <a:gridCol w="4258900"/>
                <a:gridCol w="2456240"/>
              </a:tblGrid>
              <a:tr h="603240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Подготовительный </a:t>
                      </a:r>
                    </a:p>
                    <a:p>
                      <a:pPr algn="ctr"/>
                      <a:r>
                        <a:rPr lang="ru-RU" sz="1600" dirty="0" smtClean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Исполнители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диагностики.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Воспитатель, дети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Перспективное планирование проекта.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необходимой литературы по данной теме.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дидактических игр по теме проекта.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Знакомство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родителей </a:t>
                      </a:r>
                      <a:r>
                        <a:rPr lang="ru-RU" sz="1600" dirty="0" smtClean="0"/>
                        <a:t>с темой проекта, основными этапами работы.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04"/>
            <a:ext cx="7429520" cy="6286544"/>
          </a:xfrm>
        </p:spPr>
        <p:txBody>
          <a:bodyPr>
            <a:normAutofit/>
          </a:bodyPr>
          <a:lstStyle/>
          <a:p>
            <a:pPr fontAlgn="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0"/>
          <a:ext cx="7858180" cy="67989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5818"/>
                <a:gridCol w="4857784"/>
                <a:gridCol w="2214578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Основной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Исполнители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           Речевое развитие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Беседа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«Знакомьтесь,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олнце».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Солнышко-колоколнышко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«Солнышко-ведрышко»,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«Солнышко, покажись…»,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Л.Павлова «Зайка и солнышко»,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            Словацкая народная сказка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«У солнышка в гостях»,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К. Чуковского «Краденое солнце».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Показ кукольного спектакля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«Разбудим солнышко»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</a:t>
                      </a:r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Познавательное      </a:t>
                      </a:r>
                    </a:p>
                    <a:p>
                      <a:r>
                        <a:rPr lang="ru-RU" sz="1200" b="1" dirty="0" smtClean="0"/>
                        <a:t>           развитие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Исследовательская деятельность: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«Холодно – тепло», 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«Тает льдинка»,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« Солнышко весной»,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«Солнечное утро».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Воспитатель, дети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Воспитатель, дети</a:t>
                      </a:r>
                      <a:endParaRPr lang="ru-RU" sz="16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Художественно-эстетическое развитие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«Солнышко».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«Солнышко – лучистое».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ptbackgroundstemplates.com/backgrounds/suns-days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7"/>
            <a:ext cx="7572428" cy="13573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28604"/>
            <a:ext cx="7429520" cy="6286544"/>
          </a:xfrm>
        </p:spPr>
        <p:txBody>
          <a:bodyPr>
            <a:normAutofit/>
          </a:bodyPr>
          <a:lstStyle/>
          <a:p>
            <a:pPr fontAlgn="t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188640"/>
          <a:ext cx="7884367" cy="6736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39165"/>
                <a:gridCol w="4878486"/>
                <a:gridCol w="2266716"/>
              </a:tblGrid>
              <a:tr h="362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Основной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Исполнители</a:t>
                      </a:r>
                      <a:endParaRPr lang="ru-RU" dirty="0"/>
                    </a:p>
                  </a:txBody>
                  <a:tcPr/>
                </a:tc>
              </a:tr>
              <a:tr h="178050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      Социально –      </a:t>
                      </a:r>
                    </a:p>
                    <a:p>
                      <a:r>
                        <a:rPr lang="ru-RU" sz="1200" b="1" dirty="0" smtClean="0"/>
                        <a:t>      коммуникативное  </a:t>
                      </a:r>
                    </a:p>
                    <a:p>
                      <a:r>
                        <a:rPr lang="ru-RU" sz="1200" b="1" dirty="0" smtClean="0"/>
                        <a:t>                   развитие 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 прищепками  «Лучики для солнышка»,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«Найди предмет такого же цвета как солнышко»,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«Найди предмет такой же формы как солнышко».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Воспитатель, дети</a:t>
                      </a:r>
                      <a:endParaRPr lang="ru-RU" sz="1600" dirty="0"/>
                    </a:p>
                  </a:txBody>
                  <a:tcPr/>
                </a:tc>
              </a:tr>
              <a:tr h="250478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Физкультурное развитие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 игры: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Солнышко и дождик», 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«Поймай солнечного зайчика»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«Лучики для солнышка»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Физкультминутки: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«Здравствуй, солнце золотое!»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«Солнышко»,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«Солнце вышло из-за тучки».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 гимнастика: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«Солнышко».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Воспитатель, дети</a:t>
                      </a:r>
                      <a:endParaRPr lang="ru-RU" sz="1600" dirty="0"/>
                    </a:p>
                  </a:txBody>
                  <a:tcPr/>
                </a:tc>
              </a:tr>
              <a:tr h="20219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   Работа с родителями</a:t>
                      </a:r>
                      <a:endParaRPr lang="ru-RU" sz="12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поделок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«Солнышко».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Консультации в родительский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уголок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    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«Закаливание солнцем»,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«Солнце»,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«Солнечный удар»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Воспитатель, родители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Воспитатель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860</Words>
  <Application>Microsoft Office PowerPoint</Application>
  <PresentationFormat>Экран (4:3)</PresentationFormat>
  <Paragraphs>327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детский сад «Росинка»     Солнышко игровой, информационно-творческий проект группа раннего возраста                                                                                                            Подготовил :                                                                                                    воспитатель                                                                                                                                       МДОУ детского сада «Росинка»                                                                                                           Макарова Е. Ю.   Мышкин, 26.04.2018г.  </vt:lpstr>
      <vt:lpstr> </vt:lpstr>
      <vt:lpstr> </vt:lpstr>
      <vt:lpstr> Цель:   создание условий для формирования элементарных  представлений о солнце.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Исследовательская деятельность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72</cp:revision>
  <dcterms:created xsi:type="dcterms:W3CDTF">2018-04-15T09:33:34Z</dcterms:created>
  <dcterms:modified xsi:type="dcterms:W3CDTF">2018-04-24T11:59:10Z</dcterms:modified>
</cp:coreProperties>
</file>