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9" r:id="rId4"/>
    <p:sldId id="258" r:id="rId5"/>
    <p:sldId id="261" r:id="rId6"/>
    <p:sldId id="260" r:id="rId7"/>
    <p:sldId id="262" r:id="rId8"/>
    <p:sldId id="263" r:id="rId9"/>
    <p:sldId id="265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CDB885-DB86-43C0-87F0-184096396FD9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CCE458-1F33-430B-AA01-1C7AF067E67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gif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fs00.infourok.ru/images/doc/176/202148/img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fs00.infourok.ru/images/doc/176/202148/img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4505122" y="609655"/>
            <a:ext cx="184731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ahoma" pitchFamily="34" charset="0"/>
              <a:ea typeface="Times New Roman" pitchFamily="18" charset="0"/>
              <a:cs typeface="Tahoma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 smtClean="0">
              <a:solidFill>
                <a:srgbClr val="002060"/>
              </a:solidFill>
              <a:latin typeface="Tahoma" pitchFamily="34" charset="0"/>
              <a:ea typeface="Times New Roman" pitchFamily="18" charset="0"/>
              <a:cs typeface="Tahoma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ahoma" pitchFamily="34" charset="0"/>
              <a:ea typeface="Times New Roman" pitchFamily="18" charset="0"/>
              <a:cs typeface="Tahoma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 smtClean="0">
              <a:solidFill>
                <a:srgbClr val="002060"/>
              </a:solidFill>
              <a:latin typeface="Tahoma" pitchFamily="34" charset="0"/>
              <a:ea typeface="Times New Roman" pitchFamily="18" charset="0"/>
              <a:cs typeface="Tahoma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ahoma" pitchFamily="34" charset="0"/>
              <a:ea typeface="Times New Roman" pitchFamily="18" charset="0"/>
              <a:cs typeface="Tahoma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 smtClean="0">
              <a:solidFill>
                <a:srgbClr val="002060"/>
              </a:solidFill>
              <a:latin typeface="Tahoma" pitchFamily="34" charset="0"/>
              <a:ea typeface="Times New Roman" pitchFamily="18" charset="0"/>
              <a:cs typeface="Tahoma" pitchFamily="34" charset="0"/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2458280" y="2829897"/>
            <a:ext cx="4227439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ahoma" pitchFamily="34" charset="0"/>
              <a:ea typeface="Times New Roman" pitchFamily="18" charset="0"/>
              <a:cs typeface="Tahoma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Викторина по ПДД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«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Знатоки 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 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дорожного 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 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движения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»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5" name="Picture 11" descr="C:\Users\Admin\Downloads\1464012610_RAMKA_DLYA_FOTO_ILI_RISUNK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565784" y="2193342"/>
            <a:ext cx="4294765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6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«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Знатоки 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 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дорожного 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 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движения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/>
                <a:ea typeface="Times New Roman" pitchFamily="18" charset="0"/>
                <a:cs typeface="Tahoma" pitchFamily="34" charset="0"/>
              </a:rPr>
              <a:t>»</a:t>
            </a:r>
            <a:r>
              <a:rPr lang="ru-RU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 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(презентация </a:t>
            </a:r>
            <a:r>
              <a:rPr lang="ru-RU" sz="140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к </a:t>
            </a:r>
            <a:r>
              <a:rPr lang="ru-RU" sz="140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конспекту</a:t>
            </a:r>
            <a:r>
              <a:rPr lang="ru-RU" sz="140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1400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>)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267744" y="4437112"/>
            <a:ext cx="33794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rgbClr val="002060"/>
              </a:solidFill>
              <a:latin typeface="Tahoma" pitchFamily="34" charset="0"/>
              <a:ea typeface="Times New Roman" pitchFamily="18" charset="0"/>
              <a:cs typeface="Tahoma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rgbClr val="002060"/>
              </a:solidFill>
              <a:latin typeface="Tahoma" pitchFamily="34" charset="0"/>
              <a:ea typeface="Times New Roman" pitchFamily="18" charset="0"/>
              <a:cs typeface="Tahoma" pitchFamily="34" charset="0"/>
            </a:endParaRPr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0" y="928670"/>
            <a:ext cx="91440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Муниципальное дошкольное образовательное учреждение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детский сад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Росинка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857488" y="4000504"/>
            <a:ext cx="528638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           </a:t>
            </a:r>
            <a:r>
              <a:rPr lang="ru-RU" sz="1600" dirty="0" smtClean="0"/>
              <a:t>Составил:</a:t>
            </a:r>
          </a:p>
          <a:p>
            <a:r>
              <a:rPr lang="ru-RU" sz="1600" dirty="0" smtClean="0"/>
              <a:t>                   воспитатель </a:t>
            </a:r>
          </a:p>
          <a:p>
            <a:r>
              <a:rPr lang="ru-RU" sz="1600" dirty="0" smtClean="0"/>
              <a:t>                   МДОУ детского сада «Росинка»      </a:t>
            </a:r>
          </a:p>
          <a:p>
            <a:r>
              <a:rPr lang="ru-RU" sz="1600" dirty="0" smtClean="0"/>
              <a:t>                   Макарова Е. Ю. </a:t>
            </a:r>
          </a:p>
          <a:p>
            <a:endParaRPr lang="ru-RU" sz="1600" dirty="0" smtClean="0"/>
          </a:p>
          <a:p>
            <a:r>
              <a:rPr lang="ru-RU" sz="1600" b="1" dirty="0" smtClean="0"/>
              <a:t>        г. Мышкин,</a:t>
            </a:r>
            <a:endParaRPr lang="ru-RU" sz="1600" dirty="0" smtClean="0"/>
          </a:p>
          <a:p>
            <a:r>
              <a:rPr lang="ru-RU" sz="1600" b="1" dirty="0" smtClean="0"/>
              <a:t>        6.10.2016г.</a:t>
            </a:r>
            <a:endParaRPr lang="ru-RU" sz="1600" dirty="0" smtClean="0"/>
          </a:p>
          <a:p>
            <a:r>
              <a:rPr lang="ru-RU" sz="1600" dirty="0" smtClean="0"/>
              <a:t>   </a:t>
            </a:r>
            <a:endParaRPr lang="ru-RU" sz="1600" b="1" dirty="0"/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2" descr="https://im2-tub-ru.yandex.net/i?id=5134a7ac8f91910fcaaa302a41336ad3&amp;n=33&amp;h=215&amp;w=28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2" name="AutoShape 4" descr="https://fs00.infourok.ru/images/doc/272/277802/640/img2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4" name="AutoShape 6" descr="https://fs00.infourok.ru/images/doc/272/277802/640/img2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36" name="AutoShape 8" descr="https://fs00.infourok.ru/images/doc/272/277802/640/img2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39" name="Picture 11" descr="http://ouusovka.marian.obr55.ru/files/2016/04/img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0"/>
            <a:ext cx="9396536" cy="6858000"/>
          </a:xfrm>
          <a:prstGeom prst="rect">
            <a:avLst/>
          </a:prstGeom>
          <a:noFill/>
        </p:spPr>
      </p:pic>
      <p:sp>
        <p:nvSpPr>
          <p:cNvPr id="22541" name="Rectangle 13"/>
          <p:cNvSpPr>
            <a:spLocks noChangeArrowheads="1"/>
          </p:cNvSpPr>
          <p:nvPr/>
        </p:nvSpPr>
        <p:spPr bwMode="auto">
          <a:xfrm>
            <a:off x="2195736" y="6078471"/>
            <a:ext cx="489654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Спасибо за внимание!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 flipV="1">
            <a:off x="0" y="-971074"/>
            <a:ext cx="9144000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40" name="Picture 4" descr="C:\Users\Admin\Downloads\56e2f86aefc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59432"/>
            <a:ext cx="9144000" cy="7317432"/>
          </a:xfrm>
          <a:prstGeom prst="rect">
            <a:avLst/>
          </a:prstGeom>
          <a:noFill/>
        </p:spPr>
      </p:pic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1331640" y="1348852"/>
            <a:ext cx="6264696" cy="188333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 городу, по улице не ходят просто так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Когда не знаешь правила, легко попасть в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просак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Все время будь внимательным и помни наперед.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Свои имеют правила шофер и пешеход!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 descr="https://urfodu.ru/upload/medialibrary/c21/c21b8ac7351860d5c4db6d0585ca433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412" name="AutoShape 4" descr="https://urfodu.ru/upload/medialibrary/c21/c21b8ac7351860d5c4db6d0585ca433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416" name="Picture 8" descr="http://gamejulia.ru/images/i/znak-pesheho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628800"/>
            <a:ext cx="2952328" cy="3873327"/>
          </a:xfrm>
          <a:prstGeom prst="rect">
            <a:avLst/>
          </a:prstGeom>
          <a:noFill/>
        </p:spPr>
      </p:pic>
      <p:pic>
        <p:nvPicPr>
          <p:cNvPr id="17418" name="Picture 10" descr="http://gamejulia.ru/images/i/det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484784"/>
            <a:ext cx="3456384" cy="40324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http://gamejulia.ru/images/i/dvizhenie-na-velika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340768"/>
            <a:ext cx="3168352" cy="3600400"/>
          </a:xfrm>
          <a:prstGeom prst="rect">
            <a:avLst/>
          </a:prstGeom>
          <a:noFill/>
        </p:spPr>
      </p:pic>
      <p:pic>
        <p:nvPicPr>
          <p:cNvPr id="15366" name="Picture 6" descr="http://gamejulia.ru/images/i/znak-avtobusa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980728"/>
            <a:ext cx="2592288" cy="41764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1267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1268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428625" y="357188"/>
            <a:ext cx="8429625" cy="61436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8" name="Содержимое 4" descr="Без названия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29250" y="3071813"/>
            <a:ext cx="3429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2" descr="http://www.ru.all.biz/img/ru/catalog/2020934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88" y="571500"/>
            <a:ext cx="3929062" cy="35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Picture 4" descr="https://cdn2.imgbb.ru/community/176/1764113/201510/617c0aeba5734751bfe39dd9cc698649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14688" y="2143125"/>
            <a:ext cx="2028825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3" name="Picture 6" descr="https://img-fotki.yandex.ru/get/4128/134091466.6c/0_ae1ca_a782d2cf_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71625" y="2143125"/>
            <a:ext cx="1500188" cy="261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462 0.0541 L -0.61198 0.06451 " pathEditMode="relative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sch2129uv.mskobr.ru/images/cms/data/b235eaa77bd0dc4d90615c7404a8a1ec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http://funforkids.ru/pictures/mult/mult6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0528" y="4581128"/>
            <a:ext cx="1784351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http://s50.radikal.ru/i128/1107/8b/0ef14ecb9dbf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51720" y="3356992"/>
            <a:ext cx="1214438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http://www.graycell.ru/picture/big/pyatachok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59832" y="3429000"/>
            <a:ext cx="2643187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698 -0.06428 L -0.12361 -0.0957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" y="-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59 -0.0148 L -0.30278 -0.1616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" y="-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Знак Въезд запреще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548680"/>
            <a:ext cx="2232248" cy="2088232"/>
          </a:xfrm>
          <a:prstGeom prst="rect">
            <a:avLst/>
          </a:prstGeom>
          <a:noFill/>
        </p:spPr>
      </p:pic>
      <p:pic>
        <p:nvPicPr>
          <p:cNvPr id="19460" name="Picture 4" descr="Знак Движение на велосипедах запрещен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692696"/>
            <a:ext cx="2232248" cy="2376264"/>
          </a:xfrm>
          <a:prstGeom prst="rect">
            <a:avLst/>
          </a:prstGeom>
          <a:noFill/>
        </p:spPr>
      </p:pic>
      <p:pic>
        <p:nvPicPr>
          <p:cNvPr id="19462" name="Picture 6" descr="Знак Движение пешеходов запрещено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720" y="3501008"/>
            <a:ext cx="2592288" cy="2232248"/>
          </a:xfrm>
          <a:prstGeom prst="rect">
            <a:avLst/>
          </a:prstGeom>
          <a:noFill/>
        </p:spPr>
      </p:pic>
      <p:pic>
        <p:nvPicPr>
          <p:cNvPr id="8" name="Picture 10" descr="Знак Дорожные работы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2420888"/>
            <a:ext cx="2520280" cy="2520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Знак Пункт медицинской помощ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548680"/>
            <a:ext cx="1800200" cy="2141216"/>
          </a:xfrm>
          <a:prstGeom prst="rect">
            <a:avLst/>
          </a:prstGeom>
          <a:noFill/>
        </p:spPr>
      </p:pic>
      <p:pic>
        <p:nvPicPr>
          <p:cNvPr id="21508" name="Picture 4" descr="Знак Автозаправочная станци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3501008"/>
            <a:ext cx="1800200" cy="2141216"/>
          </a:xfrm>
          <a:prstGeom prst="rect">
            <a:avLst/>
          </a:prstGeom>
          <a:noFill/>
        </p:spPr>
      </p:pic>
      <p:pic>
        <p:nvPicPr>
          <p:cNvPr id="21510" name="Picture 6" descr="Знак Место отдых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3284984"/>
            <a:ext cx="1656184" cy="2213224"/>
          </a:xfrm>
          <a:prstGeom prst="rect">
            <a:avLst/>
          </a:prstGeom>
          <a:noFill/>
        </p:spPr>
      </p:pic>
      <p:pic>
        <p:nvPicPr>
          <p:cNvPr id="21512" name="Picture 8" descr="Дорожные работы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5575" y="-228600"/>
            <a:ext cx="542925" cy="476250"/>
          </a:xfrm>
          <a:prstGeom prst="rect">
            <a:avLst/>
          </a:prstGeom>
          <a:noFill/>
        </p:spPr>
      </p:pic>
      <p:pic>
        <p:nvPicPr>
          <p:cNvPr id="21516" name="Picture 12" descr="Знак Пешеходный переход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91808" y="692696"/>
            <a:ext cx="2156456" cy="2160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8" name="Picture 6" descr="http://schoolneft3.ru/attachments/Image/Ya-passazhir.jpg?template=gener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0"/>
            <a:ext cx="72008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67</Words>
  <Application>Microsoft Office PowerPoint</Application>
  <PresentationFormat>Экран (4:3)</PresentationFormat>
  <Paragraphs>27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Елена</cp:lastModifiedBy>
  <cp:revision>23</cp:revision>
  <dcterms:created xsi:type="dcterms:W3CDTF">2016-11-09T16:12:23Z</dcterms:created>
  <dcterms:modified xsi:type="dcterms:W3CDTF">2018-02-20T17:17:41Z</dcterms:modified>
</cp:coreProperties>
</file>