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9AFF-CE22-44CD-8A1F-FDA28B127117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281E-0C08-4D70-9046-7C0B0AB2A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9AFF-CE22-44CD-8A1F-FDA28B127117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281E-0C08-4D70-9046-7C0B0AB2A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9AFF-CE22-44CD-8A1F-FDA28B127117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281E-0C08-4D70-9046-7C0B0AB2A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9AFF-CE22-44CD-8A1F-FDA28B127117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281E-0C08-4D70-9046-7C0B0AB2A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9AFF-CE22-44CD-8A1F-FDA28B127117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281E-0C08-4D70-9046-7C0B0AB2A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9AFF-CE22-44CD-8A1F-FDA28B127117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281E-0C08-4D70-9046-7C0B0AB2A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9AFF-CE22-44CD-8A1F-FDA28B127117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281E-0C08-4D70-9046-7C0B0AB2A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9AFF-CE22-44CD-8A1F-FDA28B127117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281E-0C08-4D70-9046-7C0B0AB2A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9AFF-CE22-44CD-8A1F-FDA28B127117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281E-0C08-4D70-9046-7C0B0AB2A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9AFF-CE22-44CD-8A1F-FDA28B127117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281E-0C08-4D70-9046-7C0B0AB2A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9AFF-CE22-44CD-8A1F-FDA28B127117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281E-0C08-4D70-9046-7C0B0AB2A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49AFF-CE22-44CD-8A1F-FDA28B127117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281E-0C08-4D70-9046-7C0B0AB2A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im3-tub-ru.yandex.net/i?id=994a2209277e525c22afdde85717c33e&amp;n=33&amp;h=215&amp;w=28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im3-tub-ru.yandex.net/i?id=994a2209277e525c22afdde85717c33e&amp;n=33&amp;h=215&amp;w=28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http://free-illustrations-ls01.gatag.net/images/lgi01a201404222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753600" cy="733425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7158" y="-142900"/>
            <a:ext cx="928694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/>
              <a:t> </a:t>
            </a:r>
            <a:r>
              <a:rPr lang="ru-RU" sz="1400" b="1" dirty="0" smtClean="0"/>
              <a:t>Муниципальное дошкольное образовательное учреждение</a:t>
            </a:r>
          </a:p>
          <a:p>
            <a:pPr algn="ctr"/>
            <a:r>
              <a:rPr lang="ru-RU" sz="1400" b="1" dirty="0" smtClean="0"/>
              <a:t>детский сад «Росинка»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                                 </a:t>
            </a:r>
            <a:endParaRPr lang="ru-RU" b="1" dirty="0" smtClean="0"/>
          </a:p>
          <a:p>
            <a:r>
              <a:rPr lang="ru-RU" sz="8000" b="1" dirty="0" smtClean="0"/>
              <a:t>     «Мой город»</a:t>
            </a:r>
          </a:p>
          <a:p>
            <a:r>
              <a:rPr lang="ru-RU" sz="1400" b="1" dirty="0" smtClean="0"/>
              <a:t>                                                                                (</a:t>
            </a:r>
            <a:r>
              <a:rPr lang="ru-RU" sz="1600" b="1" dirty="0" smtClean="0"/>
              <a:t>презентация к конспекту )           </a:t>
            </a:r>
          </a:p>
          <a:p>
            <a:r>
              <a:rPr lang="ru-RU" sz="1600" b="1" dirty="0" smtClean="0"/>
              <a:t>                                                                                                                      </a:t>
            </a:r>
          </a:p>
          <a:p>
            <a:r>
              <a:rPr lang="ru-RU" sz="1600" b="1" dirty="0" smtClean="0"/>
              <a:t>                                                                                                                         Подготовил:   </a:t>
            </a:r>
          </a:p>
          <a:p>
            <a:r>
              <a:rPr lang="ru-RU" sz="1600" b="1" dirty="0" smtClean="0"/>
              <a:t>                                                                                                                         воспитатель </a:t>
            </a:r>
          </a:p>
          <a:p>
            <a:pPr algn="ctr"/>
            <a:r>
              <a:rPr lang="ru-RU" sz="1600" b="1" dirty="0" smtClean="0"/>
              <a:t>                                                                                                          МДОУ детского сада «Росинка»</a:t>
            </a:r>
          </a:p>
          <a:p>
            <a:pPr algn="ctr"/>
            <a:r>
              <a:rPr lang="ru-RU" sz="1600" b="1" dirty="0" smtClean="0"/>
              <a:t>                                                                           Макарова Е. Ю.</a:t>
            </a:r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r>
              <a:rPr lang="ru-RU" sz="1600" b="1" dirty="0" smtClean="0"/>
              <a:t>г</a:t>
            </a:r>
            <a:r>
              <a:rPr lang="ru-RU" sz="1200" b="1" dirty="0" smtClean="0"/>
              <a:t>. Мышкин,</a:t>
            </a:r>
          </a:p>
          <a:p>
            <a:pPr algn="ctr"/>
            <a:r>
              <a:rPr lang="ru-RU" sz="1600" b="1" dirty="0" smtClean="0"/>
              <a:t> март </a:t>
            </a:r>
            <a:r>
              <a:rPr lang="ru-RU" sz="1600" b="1" dirty="0" smtClean="0"/>
              <a:t>2017г</a:t>
            </a:r>
            <a:r>
              <a:rPr lang="ru-RU" sz="1600" b="1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obbler.narod.ru/images/photos/mysh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8680"/>
            <a:ext cx="7143750" cy="55446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0362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osinka-msh.edu.yar.ru/foto_2013_minus_2014/ulitsa_comma__zal_osen_2013/sam_5424_(500x341)_w500_h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Мышкин-2007. Администрация города - Города России - 2007 (Russian Golden Ring's towns) - Путешествия photoshare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6_1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7028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Масленичный разгуляй в Мышкине (01/03/2014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49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Елена</cp:lastModifiedBy>
  <cp:revision>16</cp:revision>
  <dcterms:created xsi:type="dcterms:W3CDTF">2014-11-07T07:42:30Z</dcterms:created>
  <dcterms:modified xsi:type="dcterms:W3CDTF">2019-10-17T09:06:38Z</dcterms:modified>
</cp:coreProperties>
</file>