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1"/>
  </p:notesMasterIdLst>
  <p:sldIdLst>
    <p:sldId id="256" r:id="rId2"/>
    <p:sldId id="269" r:id="rId3"/>
    <p:sldId id="257" r:id="rId4"/>
    <p:sldId id="273" r:id="rId5"/>
    <p:sldId id="258" r:id="rId6"/>
    <p:sldId id="259" r:id="rId7"/>
    <p:sldId id="274" r:id="rId8"/>
    <p:sldId id="261" r:id="rId9"/>
    <p:sldId id="275" r:id="rId10"/>
    <p:sldId id="263" r:id="rId11"/>
    <p:sldId id="264" r:id="rId12"/>
    <p:sldId id="276" r:id="rId13"/>
    <p:sldId id="272" r:id="rId14"/>
    <p:sldId id="271" r:id="rId15"/>
    <p:sldId id="270" r:id="rId16"/>
    <p:sldId id="277" r:id="rId17"/>
    <p:sldId id="266" r:id="rId18"/>
    <p:sldId id="262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5114" autoAdjust="0"/>
  </p:normalViewPr>
  <p:slideViewPr>
    <p:cSldViewPr>
      <p:cViewPr varScale="1">
        <p:scale>
          <a:sx n="75" d="100"/>
          <a:sy n="75" d="100"/>
        </p:scale>
        <p:origin x="-79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66955-07AF-42E0-99B3-8FE5852AF89E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C392B-F802-46CC-88B5-D44C3FB309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C392B-F802-46CC-88B5-D44C3FB309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исунок 20"/>
          <p:cNvSpPr>
            <a:spLocks noGrp="1"/>
          </p:cNvSpPr>
          <p:nvPr>
            <p:ph type="pic" idx="1"/>
          </p:nvPr>
        </p:nvSpPr>
        <p:spPr>
          <a:xfrm>
            <a:off x="4643438" y="500042"/>
            <a:ext cx="4500562" cy="3071834"/>
          </a:xfrm>
        </p:spPr>
      </p: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28596" y="3143248"/>
            <a:ext cx="7119958" cy="13573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atin typeface="Arial Black" pitchFamily="34" charset="0"/>
              </a:rPr>
              <a:t>Страна счастья</a:t>
            </a:r>
            <a:endParaRPr lang="ru-RU" sz="4800" dirty="0">
              <a:latin typeface="Arial Black" pitchFamily="34" charset="0"/>
            </a:endParaRPr>
          </a:p>
        </p:txBody>
      </p:sp>
      <p:sp>
        <p:nvSpPr>
          <p:cNvPr id="22" name="Текст 21"/>
          <p:cNvSpPr>
            <a:spLocks noGrp="1"/>
          </p:cNvSpPr>
          <p:nvPr>
            <p:ph type="body" sz="half" idx="2"/>
          </p:nvPr>
        </p:nvSpPr>
        <p:spPr>
          <a:xfrm>
            <a:off x="395536" y="5214950"/>
            <a:ext cx="8568952" cy="14287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                                                                                         Подготовили:</a:t>
            </a:r>
          </a:p>
          <a:p>
            <a:r>
              <a:rPr lang="ru-RU" dirty="0" smtClean="0"/>
              <a:t>                                                                                            воспитатели</a:t>
            </a:r>
          </a:p>
          <a:p>
            <a:r>
              <a:rPr lang="ru-RU" dirty="0" smtClean="0"/>
              <a:t>                                                                                            МДОУ  детский сад «Росинка»</a:t>
            </a:r>
          </a:p>
          <a:p>
            <a:r>
              <a:rPr lang="ru-RU" dirty="0" smtClean="0"/>
              <a:t>                                                                                            Букина Е. В., Макарова Е. Ю. </a:t>
            </a:r>
          </a:p>
          <a:p>
            <a:r>
              <a:rPr lang="ru-RU" dirty="0" smtClean="0"/>
              <a:t>                                                  </a:t>
            </a:r>
            <a:r>
              <a:rPr lang="ru-RU" dirty="0" smtClean="0"/>
              <a:t>    г</a:t>
            </a:r>
            <a:r>
              <a:rPr lang="ru-RU" dirty="0" smtClean="0"/>
              <a:t>. Мышкин</a:t>
            </a:r>
            <a:r>
              <a:rPr lang="ru-RU" dirty="0" smtClean="0"/>
              <a:t>,</a:t>
            </a:r>
          </a:p>
          <a:p>
            <a:r>
              <a:rPr lang="ru-RU" smtClean="0"/>
              <a:t> </a:t>
            </a:r>
            <a:r>
              <a:rPr lang="ru-RU" smtClean="0"/>
              <a:t>                                              </a:t>
            </a:r>
            <a:r>
              <a:rPr lang="ru-RU" smtClean="0"/>
              <a:t>      </a:t>
            </a:r>
            <a:r>
              <a:rPr lang="ru-RU" dirty="0" smtClean="0"/>
              <a:t>апрель 2016г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3" name="Рисунок 22" descr="http://vospitatel.tk/wp-content/uploads/2014/12/4886889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42852"/>
            <a:ext cx="4500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Росинка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492919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4143380"/>
            <a:ext cx="4071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презентация к конспекту)</a:t>
            </a:r>
            <a:r>
              <a:rPr lang="ru-RU" sz="3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http://www.nadejdamco.ru/upload/medialibrary/f4d/f4d5f6304a608df447ad3c85ec0b648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20688"/>
            <a:ext cx="4248472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download.photo-sj.ru/dowloand.php?h=%D1%81%D0%BA%D0%B0%D1%87%D0%B0%D1%82%D1%8C%20%D0%BF%D1%80%D0%B0%D0%B2%D0%B0%20%D1%80%D0%B5%D0%B1%D0%B5%D0%BD%D0%BA%D0%B0%20%D0%B2%20%D0%BA%D0%B0%D1%80%D1%82%D0%B8%D0%BD%D0%BA%D0%B0%D1%85&amp;f=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8280919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solidFill>
                  <a:schemeClr val="tx1"/>
                </a:solidFill>
              </a:rPr>
              <a:t>                     </a:t>
            </a:r>
            <a:r>
              <a:rPr lang="ru-RU" b="1" cap="none" dirty="0" smtClean="0">
                <a:solidFill>
                  <a:schemeClr val="tx1"/>
                </a:solidFill>
              </a:rPr>
              <a:t>город  Знанья</a:t>
            </a:r>
            <a:endParaRPr lang="ru-RU" b="1" cap="none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redkietravy.ru/blogs/pictures/76430-kirik-9-klass-reshebnik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681" y="1554163"/>
            <a:ext cx="85050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Каждый ребёнок имеет право на образование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novoniksad.ucoz.ru/03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849694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>
                <a:solidFill>
                  <a:schemeClr val="tx1"/>
                </a:solidFill>
              </a:rPr>
              <a:t>                    город  Семья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uch.znate.ru/tw_files2/urls_50/14/d-13648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7272808" cy="5328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ocuments\Pictures\2016-04-19\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83568"/>
          </a:xfrm>
        </p:spPr>
        <p:txBody>
          <a:bodyPr/>
          <a:lstStyle/>
          <a:p>
            <a:r>
              <a:rPr lang="ru-RU" cap="none" dirty="0" smtClean="0">
                <a:solidFill>
                  <a:schemeClr val="tx1"/>
                </a:solidFill>
              </a:rPr>
              <a:t>               </a:t>
            </a:r>
            <a:r>
              <a:rPr lang="ru-RU" b="1" cap="none" dirty="0" smtClean="0">
                <a:solidFill>
                  <a:schemeClr val="tx1"/>
                </a:solidFill>
              </a:rPr>
              <a:t>Пословицы о семье</a:t>
            </a:r>
            <a:endParaRPr lang="ru-RU" b="1" cap="none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«Вся семья вместе, и душа на месте»;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«Русский человек без семьи не живет»;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«Отец и мать цены не имеют»;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</a:rPr>
              <a:t>«Где любовь и совет, там и горя нет».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Каждый ребёнок имеет право на семью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http://skuki.net/photos/5827/610fa2ae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6233" y="1554163"/>
            <a:ext cx="828393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://kdnizp.volganet.ru/upload/iblock/cd0/klu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0648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34353" y="1052736"/>
            <a:ext cx="78752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http://zvezdochka-ds.ucoz.ru/prava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47962"/>
            <a:ext cx="4176464" cy="26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1000dosok.ru/s/16-11-4554123_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4883373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Здравствуй,  страна счастья, ты одна на свете,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Где всем управляют маленькие дети,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Здесь всегда спокойно, солнечно, тепло,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Тому, кто живет здесь – очень повезло!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очень рада детвора, что здесь защищают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Детские права!!!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26.mdou.info/wp-content/uploads/2011/01/cropped-kolosok_log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4653136"/>
            <a:ext cx="594042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720080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solidFill>
                  <a:schemeClr val="tx1"/>
                </a:solidFill>
              </a:rPr>
              <a:t>                       город  Имя</a:t>
            </a:r>
            <a:endParaRPr lang="ru-RU" b="1" cap="none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573016"/>
            <a:ext cx="8686800" cy="288032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fs00.infourok.ru/images/doc/218/3190/4/hello_html_m792bfe0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624736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ugranow.ru/wp-content/uploads/2015/11/d526f59edf6509de8cef7a415f7865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896544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xn--d1abre3fe.xn--80ahcbpmjl7b5a.xn--p1ai/images/cms/data/birki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7032"/>
            <a:ext cx="39604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9512" y="4149080"/>
            <a:ext cx="47525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Ромочки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Верочки, Гриши 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Аришки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Каждый день рождаются девчонки и мальчишки.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Пользуются с первых дней правами своими</a:t>
            </a:r>
          </a:p>
          <a:p>
            <a:pPr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Ведь с пеленок человек получает имя.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Каждый ребёнок имеет право на имя.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fs.nashaucheba.ru/tw_files2/urls_3/1563/d-1562387/1562387_html_7644e226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87753" y="2281079"/>
            <a:ext cx="3120894" cy="3072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dirty="0" smtClean="0"/>
              <a:t>                 </a:t>
            </a:r>
            <a:r>
              <a:rPr lang="ru-RU" b="1" cap="none" dirty="0" smtClean="0">
                <a:solidFill>
                  <a:schemeClr val="tx1"/>
                </a:solidFill>
              </a:rPr>
              <a:t>город  Гражданство</a:t>
            </a:r>
            <a:endParaRPr lang="ru-RU" b="1" cap="none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baulind.ru/uploads/53/6851/P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4162"/>
            <a:ext cx="8136903" cy="497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http://www.notardoc.ru/images/svid_rogden/eng_svid_rogden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16632"/>
            <a:ext cx="482453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cap="none" dirty="0" smtClean="0">
                <a:solidFill>
                  <a:schemeClr val="tx1"/>
                </a:solidFill>
              </a:rPr>
              <a:t>                   </a:t>
            </a:r>
            <a:r>
              <a:rPr lang="ru-RU" b="1" cap="none" dirty="0" smtClean="0">
                <a:solidFill>
                  <a:schemeClr val="tx1"/>
                </a:solidFill>
              </a:rPr>
              <a:t>город  Здоровья</a:t>
            </a:r>
            <a:endParaRPr lang="ru-RU" b="1" cap="none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http://www.v3wall.com/wallpaper/medium/1002/medium_2010021512483134564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4162"/>
            <a:ext cx="7128792" cy="489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287</TotalTime>
  <Words>157</Words>
  <Application>Microsoft Office PowerPoint</Application>
  <PresentationFormat>Экран (4:3)</PresentationFormat>
  <Paragraphs>41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Страна счастья</vt:lpstr>
      <vt:lpstr>Слайд 2</vt:lpstr>
      <vt:lpstr>Слайд 3</vt:lpstr>
      <vt:lpstr>                       город  Имя</vt:lpstr>
      <vt:lpstr>Слайд 5</vt:lpstr>
      <vt:lpstr>Каждый ребёнок имеет право на имя.</vt:lpstr>
      <vt:lpstr>                 город  Гражданство</vt:lpstr>
      <vt:lpstr>Слайд 8</vt:lpstr>
      <vt:lpstr>                   город  Здоровья</vt:lpstr>
      <vt:lpstr>Слайд 10</vt:lpstr>
      <vt:lpstr>Слайд 11</vt:lpstr>
      <vt:lpstr>                     город  Знанья</vt:lpstr>
      <vt:lpstr>Каждый ребёнок имеет право на образование</vt:lpstr>
      <vt:lpstr>                    город  Семья</vt:lpstr>
      <vt:lpstr>Слайд 15</vt:lpstr>
      <vt:lpstr>               Пословицы о семье</vt:lpstr>
      <vt:lpstr>Каждый ребёнок имеет право на семью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Uset</dc:creator>
  <cp:lastModifiedBy>User</cp:lastModifiedBy>
  <cp:revision>39</cp:revision>
  <dcterms:created xsi:type="dcterms:W3CDTF">2016-03-08T13:44:59Z</dcterms:created>
  <dcterms:modified xsi:type="dcterms:W3CDTF">2018-02-21T07:05:03Z</dcterms:modified>
</cp:coreProperties>
</file>