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6" r:id="rId4"/>
    <p:sldId id="258" r:id="rId5"/>
    <p:sldId id="265" r:id="rId6"/>
    <p:sldId id="259" r:id="rId7"/>
    <p:sldId id="260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483" autoAdjust="0"/>
  </p:normalViewPr>
  <p:slideViewPr>
    <p:cSldViewPr>
      <p:cViewPr varScale="1">
        <p:scale>
          <a:sx n="110" d="100"/>
          <a:sy n="110" d="100"/>
        </p:scale>
        <p:origin x="-16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86C646-E2BB-4FD8-9F1D-F10DF3012644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C01289-38CF-4F81-9EBE-143A0D66773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01289-38CF-4F81-9EBE-143A0D66773C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613B0-E33E-4151-811C-DEFE679A3590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E5F2A-B5C8-432F-9828-DBEAE424B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613B0-E33E-4151-811C-DEFE679A3590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E5F2A-B5C8-432F-9828-DBEAE424B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613B0-E33E-4151-811C-DEFE679A3590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E5F2A-B5C8-432F-9828-DBEAE424B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613B0-E33E-4151-811C-DEFE679A3590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E5F2A-B5C8-432F-9828-DBEAE424B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613B0-E33E-4151-811C-DEFE679A3590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E5F2A-B5C8-432F-9828-DBEAE424B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613B0-E33E-4151-811C-DEFE679A3590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E5F2A-B5C8-432F-9828-DBEAE424B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613B0-E33E-4151-811C-DEFE679A3590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E5F2A-B5C8-432F-9828-DBEAE424B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613B0-E33E-4151-811C-DEFE679A3590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E5F2A-B5C8-432F-9828-DBEAE424B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613B0-E33E-4151-811C-DEFE679A3590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E5F2A-B5C8-432F-9828-DBEAE424B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613B0-E33E-4151-811C-DEFE679A3590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E5F2A-B5C8-432F-9828-DBEAE424B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613B0-E33E-4151-811C-DEFE679A3590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E5F2A-B5C8-432F-9828-DBEAE424B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C613B0-E33E-4151-811C-DEFE679A3590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CE5F2A-B5C8-432F-9828-DBEAE424B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s4.uploads.ru/t/VEm4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2535" y="-164553"/>
            <a:ext cx="9396535" cy="7022553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873006" y="188641"/>
            <a:ext cx="7397987" cy="295465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400" b="1" dirty="0" smtClean="0"/>
              <a:t>Муниципальное дошкольное образовательное учреждение</a:t>
            </a:r>
            <a:endParaRPr lang="ru-RU" sz="1400" dirty="0" smtClean="0"/>
          </a:p>
          <a:p>
            <a:pPr algn="ctr"/>
            <a:r>
              <a:rPr lang="ru-RU" sz="1400" b="1" dirty="0" smtClean="0"/>
              <a:t>детский сад «Росинка»</a:t>
            </a:r>
            <a:endParaRPr lang="ru-RU" sz="1400" dirty="0" smtClean="0"/>
          </a:p>
          <a:p>
            <a:r>
              <a:rPr lang="ru-RU" sz="3200" b="1" dirty="0" smtClean="0"/>
              <a:t> </a:t>
            </a:r>
            <a:endParaRPr lang="ru-RU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ДИДАКТИЧЕСКАЯ ИГРА</a:t>
            </a:r>
            <a:endParaRPr lang="ru-RU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70185" y="1484784"/>
            <a:ext cx="740363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«ВЕСЕЛАЯ МАТЕМАТИКА» 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57686" y="5286388"/>
            <a:ext cx="47863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                  </a:t>
            </a:r>
            <a:r>
              <a:rPr lang="ru-RU" sz="1600" dirty="0" smtClean="0"/>
              <a:t>Составил:</a:t>
            </a:r>
          </a:p>
          <a:p>
            <a:r>
              <a:rPr lang="ru-RU" sz="1600" dirty="0" smtClean="0"/>
              <a:t>                      воспитатель </a:t>
            </a:r>
          </a:p>
          <a:p>
            <a:r>
              <a:rPr lang="ru-RU" sz="1600" dirty="0" smtClean="0"/>
              <a:t>                      МДОУ детского сада </a:t>
            </a:r>
            <a:r>
              <a:rPr lang="ru-RU" sz="1600" dirty="0"/>
              <a:t>«Росинка</a:t>
            </a:r>
            <a:r>
              <a:rPr lang="ru-RU" sz="1600" dirty="0" smtClean="0"/>
              <a:t>»      </a:t>
            </a:r>
          </a:p>
          <a:p>
            <a:r>
              <a:rPr lang="ru-RU" sz="1600" dirty="0" smtClean="0"/>
              <a:t>                      Макарова </a:t>
            </a:r>
            <a:r>
              <a:rPr lang="ru-RU" sz="1600" dirty="0"/>
              <a:t>Е. Ю</a:t>
            </a:r>
            <a:r>
              <a:rPr lang="ru-RU" dirty="0" smtClean="0"/>
              <a:t>.  </a:t>
            </a:r>
            <a:endParaRPr lang="ru-RU" b="1" dirty="0"/>
          </a:p>
          <a:p>
            <a:endParaRPr lang="ru-RU" dirty="0"/>
          </a:p>
        </p:txBody>
      </p:sp>
      <p:pic>
        <p:nvPicPr>
          <p:cNvPr id="7" name="Рисунок 6" descr="120486911_schyot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149080"/>
            <a:ext cx="2200005" cy="2448272"/>
          </a:xfrm>
          <a:prstGeom prst="rect">
            <a:avLst/>
          </a:prstGeom>
        </p:spPr>
      </p:pic>
      <p:pic>
        <p:nvPicPr>
          <p:cNvPr id="8" name="Рисунок 7" descr="120486913_schyot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48264" y="2636912"/>
            <a:ext cx="2038520" cy="2520280"/>
          </a:xfrm>
          <a:prstGeom prst="rect">
            <a:avLst/>
          </a:prstGeom>
        </p:spPr>
      </p:pic>
      <p:pic>
        <p:nvPicPr>
          <p:cNvPr id="9" name="Рисунок 8" descr="cifry-kartinki-dlya-detey-39.jpg"/>
          <p:cNvPicPr>
            <a:picLocks noChangeAspect="1"/>
          </p:cNvPicPr>
          <p:nvPr/>
        </p:nvPicPr>
        <p:blipFill>
          <a:blip r:embed="rId6" cstate="print"/>
          <a:srcRect t="3122" r="1322"/>
          <a:stretch>
            <a:fillRect/>
          </a:stretch>
        </p:blipFill>
        <p:spPr>
          <a:xfrm>
            <a:off x="2285984" y="3143248"/>
            <a:ext cx="3888432" cy="223471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071802" y="6215082"/>
            <a:ext cx="2000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</a:t>
            </a:r>
            <a:r>
              <a:rPr lang="ru-RU" sz="1400" dirty="0" smtClean="0"/>
              <a:t>г.  </a:t>
            </a:r>
            <a:r>
              <a:rPr lang="ru-RU" sz="1400" dirty="0" smtClean="0"/>
              <a:t>Мышкин</a:t>
            </a:r>
            <a:r>
              <a:rPr lang="ru-RU" dirty="0" smtClean="0"/>
              <a:t>,</a:t>
            </a:r>
          </a:p>
          <a:p>
            <a:r>
              <a:rPr lang="ru-RU" sz="1400" smtClean="0"/>
              <a:t>       </a:t>
            </a:r>
            <a:r>
              <a:rPr lang="ru-RU" sz="1400" smtClean="0"/>
              <a:t>   </a:t>
            </a:r>
            <a:r>
              <a:rPr lang="ru-RU" sz="1400" dirty="0" smtClean="0"/>
              <a:t>29 марта 2016г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4.uploads.ru/t/VEm4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5" y="-164554"/>
            <a:ext cx="9396535" cy="702255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67544" y="0"/>
            <a:ext cx="8064896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 smtClean="0"/>
          </a:p>
          <a:p>
            <a:r>
              <a:rPr lang="ru-RU" sz="2400" b="1" dirty="0" smtClean="0"/>
              <a:t>Цель</a:t>
            </a:r>
            <a:r>
              <a:rPr lang="ru-RU" sz="2400" b="1" dirty="0"/>
              <a:t>: </a:t>
            </a:r>
            <a:r>
              <a:rPr lang="ru-RU" sz="2400" dirty="0" smtClean="0"/>
              <a:t>формирование интереса к математике через использование  дидактических пособий</a:t>
            </a:r>
            <a:endParaRPr lang="ru-RU" sz="2400" b="1" dirty="0" smtClean="0"/>
          </a:p>
          <a:p>
            <a:r>
              <a:rPr lang="ru-RU" sz="2400" b="1" dirty="0" smtClean="0"/>
              <a:t>Задачи:</a:t>
            </a:r>
            <a:endParaRPr lang="ru-RU" sz="2400" b="1" dirty="0"/>
          </a:p>
          <a:p>
            <a:r>
              <a:rPr lang="ru-RU" sz="2000" dirty="0"/>
              <a:t>- закреплять  счёт в пределах </a:t>
            </a:r>
            <a:r>
              <a:rPr lang="ru-RU" sz="2000" dirty="0" smtClean="0"/>
              <a:t>10,  </a:t>
            </a:r>
            <a:r>
              <a:rPr lang="ru-RU" sz="2000" dirty="0"/>
              <a:t>в прямом и обратном </a:t>
            </a:r>
            <a:r>
              <a:rPr lang="ru-RU" sz="2000" dirty="0" smtClean="0"/>
              <a:t>порядке;  </a:t>
            </a:r>
            <a:endParaRPr lang="ru-RU" sz="2000" b="1" dirty="0"/>
          </a:p>
          <a:p>
            <a:r>
              <a:rPr lang="ru-RU" sz="2000" dirty="0"/>
              <a:t>- </a:t>
            </a:r>
            <a:r>
              <a:rPr lang="ru-RU" sz="2000" dirty="0" smtClean="0"/>
              <a:t>формировать </a:t>
            </a:r>
            <a:r>
              <a:rPr lang="ru-RU" sz="2000" dirty="0"/>
              <a:t>умение соотносить количество предметов с </a:t>
            </a:r>
            <a:r>
              <a:rPr lang="ru-RU" sz="2000" dirty="0" smtClean="0"/>
              <a:t>цифрой,       находить и  называть рядом</a:t>
            </a:r>
            <a:r>
              <a:rPr lang="ru-RU" sz="2000" b="1" dirty="0" smtClean="0"/>
              <a:t> </a:t>
            </a:r>
            <a:r>
              <a:rPr lang="ru-RU" sz="2000" dirty="0" smtClean="0"/>
              <a:t>стоящие числа;</a:t>
            </a:r>
            <a:endParaRPr lang="ru-RU" sz="2000" b="1" dirty="0"/>
          </a:p>
          <a:p>
            <a:r>
              <a:rPr lang="ru-RU" sz="2000" dirty="0"/>
              <a:t>- </a:t>
            </a:r>
            <a:r>
              <a:rPr lang="ru-RU" sz="2000" dirty="0" smtClean="0"/>
              <a:t>развивать внимание, память, усидчивость</a:t>
            </a:r>
            <a:r>
              <a:rPr lang="ru-RU" sz="2000" dirty="0"/>
              <a:t>, желание  думать, искать  пути </a:t>
            </a:r>
            <a:r>
              <a:rPr lang="ru-RU" sz="2000" dirty="0" smtClean="0"/>
              <a:t>решения</a:t>
            </a:r>
            <a:r>
              <a:rPr lang="ru-RU" sz="2000" dirty="0"/>
              <a:t>.</a:t>
            </a:r>
            <a:endParaRPr lang="ru-RU" sz="2000" b="1" dirty="0"/>
          </a:p>
          <a:p>
            <a:r>
              <a:rPr lang="ru-RU" sz="2000" dirty="0"/>
              <a:t> </a:t>
            </a:r>
            <a:endParaRPr lang="ru-RU" sz="2000" b="1" dirty="0"/>
          </a:p>
          <a:p>
            <a:r>
              <a:rPr lang="ru-RU" sz="2400" b="1" dirty="0"/>
              <a:t>Материал: </a:t>
            </a:r>
            <a:r>
              <a:rPr lang="ru-RU" sz="2000" dirty="0"/>
              <a:t>10 карточек с цифрами, 40 карточек с разным количеством предметов.</a:t>
            </a:r>
            <a:endParaRPr lang="ru-RU" sz="2000" b="1" dirty="0"/>
          </a:p>
          <a:p>
            <a:r>
              <a:rPr lang="ru-RU" dirty="0"/>
              <a:t> </a:t>
            </a:r>
            <a:endParaRPr lang="ru-RU" b="1" dirty="0"/>
          </a:p>
          <a:p>
            <a:r>
              <a:rPr lang="ru-RU" sz="2400" b="1" dirty="0"/>
              <a:t>Количество игроков</a:t>
            </a:r>
            <a:r>
              <a:rPr lang="ru-RU" sz="2400" dirty="0"/>
              <a:t>:   </a:t>
            </a:r>
            <a:r>
              <a:rPr lang="ru-RU" sz="2000" dirty="0"/>
              <a:t>от 1 до 5 детей.</a:t>
            </a:r>
            <a:endParaRPr lang="ru-RU" sz="2000" b="1" dirty="0"/>
          </a:p>
          <a:p>
            <a:r>
              <a:rPr lang="ru-RU" dirty="0"/>
              <a:t> </a:t>
            </a:r>
            <a:endParaRPr lang="ru-RU" b="1" dirty="0"/>
          </a:p>
          <a:p>
            <a:r>
              <a:rPr lang="ru-RU" sz="2400" b="1" dirty="0"/>
              <a:t>Возраст игроков:  </a:t>
            </a:r>
            <a:r>
              <a:rPr lang="ru-RU" sz="2000" dirty="0"/>
              <a:t>5 - 7 лет.</a:t>
            </a:r>
            <a:endParaRPr lang="ru-RU" sz="2000" b="1" dirty="0"/>
          </a:p>
          <a:p>
            <a:r>
              <a:rPr lang="ru-RU" dirty="0"/>
              <a:t> </a:t>
            </a:r>
            <a:endParaRPr lang="ru-RU" b="1" dirty="0"/>
          </a:p>
          <a:p>
            <a:r>
              <a:rPr lang="ru-RU" dirty="0"/>
              <a:t> </a:t>
            </a:r>
            <a:endParaRPr lang="ru-RU" b="1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4.uploads.ru/t/VEm4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5" y="-164553"/>
            <a:ext cx="9396535" cy="702255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42910" y="500042"/>
            <a:ext cx="7358114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1 вариант  игры</a:t>
            </a:r>
          </a:p>
          <a:p>
            <a:pPr algn="ctr"/>
            <a:r>
              <a:rPr lang="ru-RU" sz="2400" b="1" dirty="0" smtClean="0"/>
              <a:t>« Сосчитай не ошибись»</a:t>
            </a:r>
          </a:p>
          <a:p>
            <a:endParaRPr lang="ru-RU" sz="2400" b="1" dirty="0" smtClean="0"/>
          </a:p>
          <a:p>
            <a:r>
              <a:rPr lang="ru-RU" sz="2400" dirty="0" smtClean="0"/>
              <a:t>        Игрокам  предлагаются карточки с цифрами, они  должны выложить вокруг этих карточек варианты с одинаковым количеством предметов.</a:t>
            </a:r>
            <a:endParaRPr lang="ru-RU" sz="2400" b="1" dirty="0"/>
          </a:p>
        </p:txBody>
      </p:sp>
      <p:pic>
        <p:nvPicPr>
          <p:cNvPr id="4" name="Рисунок 3" descr="IMG_1044.JPG"/>
          <p:cNvPicPr>
            <a:picLocks noChangeAspect="1"/>
          </p:cNvPicPr>
          <p:nvPr/>
        </p:nvPicPr>
        <p:blipFill>
          <a:blip r:embed="rId3" cstate="print"/>
          <a:srcRect t="16964" r="21887"/>
          <a:stretch>
            <a:fillRect/>
          </a:stretch>
        </p:blipFill>
        <p:spPr>
          <a:xfrm>
            <a:off x="1763688" y="2852936"/>
            <a:ext cx="4752528" cy="3789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4.uploads.ru/t/VEm4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5" y="-164554"/>
            <a:ext cx="9396535" cy="702255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11560" y="357166"/>
            <a:ext cx="8208912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  </a:t>
            </a:r>
          </a:p>
          <a:p>
            <a:pPr algn="ctr"/>
            <a:r>
              <a:rPr lang="ru-RU" sz="2800" b="1" dirty="0" smtClean="0"/>
              <a:t> 2 </a:t>
            </a:r>
            <a:r>
              <a:rPr lang="ru-RU" sz="2800" b="1" dirty="0"/>
              <a:t>вариант </a:t>
            </a:r>
            <a:r>
              <a:rPr lang="ru-RU" sz="2800" b="1" dirty="0" smtClean="0"/>
              <a:t>игры</a:t>
            </a:r>
            <a:endParaRPr lang="ru-RU" sz="2800" b="1" dirty="0"/>
          </a:p>
          <a:p>
            <a:pPr algn="ctr"/>
            <a:r>
              <a:rPr lang="ru-RU" sz="2400" b="1" dirty="0" smtClean="0"/>
              <a:t>  «</a:t>
            </a:r>
            <a:r>
              <a:rPr lang="ru-RU" sz="2400" b="1" dirty="0"/>
              <a:t>Найди и исправь ошибки</a:t>
            </a:r>
            <a:r>
              <a:rPr lang="ru-RU" sz="2400" b="1" dirty="0" smtClean="0"/>
              <a:t>»</a:t>
            </a:r>
          </a:p>
          <a:p>
            <a:endParaRPr lang="ru-RU" sz="2400" b="1" dirty="0"/>
          </a:p>
          <a:p>
            <a:r>
              <a:rPr lang="ru-RU" sz="2400" b="1" dirty="0"/>
              <a:t>          </a:t>
            </a:r>
            <a:r>
              <a:rPr lang="ru-RU" sz="2400" dirty="0"/>
              <a:t> Водящий  нарушает соотношение между количеством предметов и </a:t>
            </a:r>
            <a:r>
              <a:rPr lang="ru-RU" sz="2400" dirty="0" smtClean="0"/>
              <a:t>цифрой</a:t>
            </a:r>
            <a:r>
              <a:rPr lang="ru-RU" sz="2400" dirty="0"/>
              <a:t>.  </a:t>
            </a:r>
            <a:r>
              <a:rPr lang="ru-RU" sz="2400" dirty="0" smtClean="0"/>
              <a:t>Игрокам  </a:t>
            </a:r>
            <a:r>
              <a:rPr lang="ru-RU" sz="2400" dirty="0"/>
              <a:t>предлагается исправить ошибки, сопровождая свои действия </a:t>
            </a:r>
            <a:r>
              <a:rPr lang="ru-RU" sz="2400" dirty="0" smtClean="0"/>
              <a:t>объяснениями</a:t>
            </a:r>
            <a:r>
              <a:rPr lang="ru-RU" sz="2400" dirty="0"/>
              <a:t>.</a:t>
            </a:r>
            <a:endParaRPr lang="ru-RU" sz="2400" b="1" dirty="0"/>
          </a:p>
          <a:p>
            <a:endParaRPr lang="ru-RU" dirty="0"/>
          </a:p>
        </p:txBody>
      </p:sp>
      <p:pic>
        <p:nvPicPr>
          <p:cNvPr id="5" name="Рисунок 4" descr="IMG_1043.JPG"/>
          <p:cNvPicPr>
            <a:picLocks noChangeAspect="1"/>
          </p:cNvPicPr>
          <p:nvPr/>
        </p:nvPicPr>
        <p:blipFill>
          <a:blip r:embed="rId3" cstate="print"/>
          <a:srcRect t="27296" r="14086"/>
          <a:stretch>
            <a:fillRect/>
          </a:stretch>
        </p:blipFill>
        <p:spPr>
          <a:xfrm>
            <a:off x="2195736" y="3429000"/>
            <a:ext cx="4608512" cy="29249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4.uploads.ru/t/VEm4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5" y="0"/>
            <a:ext cx="9396535" cy="702255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1472" y="500042"/>
            <a:ext cx="7572428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3 вариант игры</a:t>
            </a:r>
          </a:p>
          <a:p>
            <a:pPr algn="ctr"/>
            <a:r>
              <a:rPr lang="ru-RU" sz="2400" b="1" dirty="0" smtClean="0"/>
              <a:t>«Посчитай»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  </a:t>
            </a:r>
            <a:r>
              <a:rPr lang="ru-RU" sz="2400" dirty="0" smtClean="0"/>
              <a:t>Водящий даёт задание игроку выложить карточки с цифрами от 1 до 10. </a:t>
            </a:r>
          </a:p>
          <a:p>
            <a:r>
              <a:rPr lang="ru-RU" sz="2400" dirty="0" smtClean="0"/>
              <a:t> Предлагает посчитать от 1 до 10 и обратно.</a:t>
            </a:r>
            <a:endParaRPr lang="ru-RU" sz="24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3786190"/>
            <a:ext cx="7000923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4.uploads.ru/t/VEm4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5" y="-164554"/>
            <a:ext cx="9396535" cy="702255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95537" y="260648"/>
            <a:ext cx="842493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 </a:t>
            </a:r>
            <a:endParaRPr lang="ru-RU" sz="2000" b="1" dirty="0"/>
          </a:p>
          <a:p>
            <a:pPr algn="ctr"/>
            <a:r>
              <a:rPr lang="ru-RU" sz="2400" b="1" dirty="0"/>
              <a:t>4 вариант игры.</a:t>
            </a:r>
          </a:p>
          <a:p>
            <a:pPr algn="ctr"/>
            <a:r>
              <a:rPr lang="ru-RU" sz="2000" b="1" dirty="0"/>
              <a:t>«Цифра потерялась</a:t>
            </a:r>
            <a:r>
              <a:rPr lang="ru-RU" sz="2000" b="1" dirty="0" smtClean="0"/>
              <a:t>»</a:t>
            </a:r>
          </a:p>
          <a:p>
            <a:endParaRPr lang="ru-RU" sz="2000" b="1" dirty="0"/>
          </a:p>
          <a:p>
            <a:r>
              <a:rPr lang="ru-RU" sz="2000" dirty="0"/>
              <a:t>                Водящий раскладывает перед игроками карточки  с цифрами, просит их </a:t>
            </a:r>
            <a:r>
              <a:rPr lang="ru-RU" sz="2000" dirty="0" smtClean="0"/>
              <a:t> </a:t>
            </a:r>
            <a:r>
              <a:rPr lang="ru-RU" sz="2000" dirty="0"/>
              <a:t>внимательно рассмотреть. </a:t>
            </a:r>
            <a:endParaRPr lang="ru-RU" sz="2000" dirty="0" smtClean="0"/>
          </a:p>
          <a:p>
            <a:r>
              <a:rPr lang="ru-RU" sz="2000" dirty="0" smtClean="0"/>
              <a:t>                Игроки </a:t>
            </a:r>
            <a:r>
              <a:rPr lang="ru-RU" sz="2000" dirty="0"/>
              <a:t>называют цифры. Затем закрывают глаза, а </a:t>
            </a:r>
            <a:r>
              <a:rPr lang="ru-RU" sz="2000" dirty="0" smtClean="0"/>
              <a:t> </a:t>
            </a:r>
            <a:r>
              <a:rPr lang="ru-RU" sz="2000" dirty="0"/>
              <a:t>водящий </a:t>
            </a:r>
            <a:r>
              <a:rPr lang="ru-RU" sz="2000" dirty="0" smtClean="0"/>
              <a:t>убирает </a:t>
            </a:r>
            <a:r>
              <a:rPr lang="ru-RU" sz="2000" dirty="0"/>
              <a:t>одну из карточек с цифрой</a:t>
            </a:r>
            <a:r>
              <a:rPr lang="ru-RU" sz="2000" dirty="0" smtClean="0"/>
              <a:t>.  Дети </a:t>
            </a:r>
            <a:r>
              <a:rPr lang="ru-RU" sz="2000" dirty="0"/>
              <a:t>отгадывают, какой </a:t>
            </a:r>
            <a:r>
              <a:rPr lang="ru-RU" sz="2000" dirty="0" smtClean="0"/>
              <a:t>цифры не стало.  </a:t>
            </a:r>
            <a:r>
              <a:rPr lang="ru-RU" sz="2000" dirty="0"/>
              <a:t>П</a:t>
            </a:r>
            <a:r>
              <a:rPr lang="ru-RU" sz="2000" dirty="0" smtClean="0"/>
              <a:t>равильно назвавший цифру выставляет </a:t>
            </a:r>
            <a:r>
              <a:rPr lang="ru-RU" sz="2000" dirty="0"/>
              <a:t>её на своё место.</a:t>
            </a:r>
            <a:endParaRPr lang="ru-RU" sz="2000" b="1" dirty="0"/>
          </a:p>
          <a:p>
            <a:r>
              <a:rPr lang="ru-RU" sz="2000" dirty="0"/>
              <a:t> </a:t>
            </a:r>
            <a:endParaRPr lang="ru-RU" sz="2000" b="1" dirty="0"/>
          </a:p>
          <a:p>
            <a:r>
              <a:rPr lang="ru-RU" b="1" dirty="0"/>
              <a:t> </a:t>
            </a:r>
          </a:p>
          <a:p>
            <a:endParaRPr lang="ru-RU" dirty="0"/>
          </a:p>
        </p:txBody>
      </p:sp>
      <p:pic>
        <p:nvPicPr>
          <p:cNvPr id="4" name="Рисунок 3" descr="IMG_10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3284984"/>
            <a:ext cx="4499992" cy="33749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4.uploads.ru/t/VEm4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5" y="-164554"/>
            <a:ext cx="9396535" cy="702255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67544" y="836712"/>
            <a:ext cx="806489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5 вариант игры</a:t>
            </a:r>
            <a:r>
              <a:rPr lang="ru-RU" sz="2400" dirty="0"/>
              <a:t>.</a:t>
            </a:r>
            <a:endParaRPr lang="ru-RU" sz="2400" b="1" dirty="0"/>
          </a:p>
          <a:p>
            <a:pPr algn="ctr"/>
            <a:r>
              <a:rPr lang="ru-RU" sz="2000" b="1" dirty="0"/>
              <a:t>« Назови соседей</a:t>
            </a:r>
            <a:r>
              <a:rPr lang="ru-RU" sz="2000" b="1" dirty="0" smtClean="0"/>
              <a:t>»</a:t>
            </a:r>
          </a:p>
          <a:p>
            <a:endParaRPr lang="ru-RU" sz="2000" b="1" dirty="0"/>
          </a:p>
          <a:p>
            <a:r>
              <a:rPr lang="ru-RU" sz="2000" dirty="0" smtClean="0"/>
              <a:t>    Водящий </a:t>
            </a:r>
            <a:r>
              <a:rPr lang="ru-RU" sz="2000" dirty="0"/>
              <a:t>раскладывает перед игроками  карточки  с цифрами, просит их </a:t>
            </a:r>
            <a:r>
              <a:rPr lang="ru-RU" sz="2000" dirty="0" smtClean="0"/>
              <a:t> внимательно </a:t>
            </a:r>
            <a:r>
              <a:rPr lang="ru-RU" sz="2000" dirty="0"/>
              <a:t>рассмотреть и назвать. Далее водящий называет одну из цифр, </a:t>
            </a:r>
            <a:r>
              <a:rPr lang="ru-RU" sz="2000" dirty="0" smtClean="0"/>
              <a:t> просит </a:t>
            </a:r>
            <a:r>
              <a:rPr lang="ru-RU" sz="2000" dirty="0"/>
              <a:t>её показать и  предлагает назвать   соседей данной цифры.</a:t>
            </a:r>
            <a:endParaRPr lang="ru-RU" sz="2000" b="1" dirty="0"/>
          </a:p>
          <a:p>
            <a:endParaRPr lang="ru-RU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3357562"/>
            <a:ext cx="564360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4.uploads.ru/t/VEm4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5" y="-164553"/>
            <a:ext cx="9396535" cy="702255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00100" y="2071678"/>
            <a:ext cx="714218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000" b="1" dirty="0" smtClean="0">
              <a:latin typeface="Arial Black" pitchFamily="34" charset="0"/>
            </a:endParaRPr>
          </a:p>
          <a:p>
            <a:pPr algn="ctr"/>
            <a:r>
              <a:rPr lang="ru-RU" sz="4000" b="1" dirty="0" smtClean="0">
                <a:latin typeface="Arial Black" pitchFamily="34" charset="0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232</Words>
  <Application>Microsoft Office PowerPoint</Application>
  <PresentationFormat>Экран (4:3)</PresentationFormat>
  <Paragraphs>56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 Николаевна</dc:creator>
  <cp:lastModifiedBy>Елена</cp:lastModifiedBy>
  <cp:revision>12</cp:revision>
  <dcterms:created xsi:type="dcterms:W3CDTF">2016-03-25T03:10:56Z</dcterms:created>
  <dcterms:modified xsi:type="dcterms:W3CDTF">2018-02-20T17:18:47Z</dcterms:modified>
</cp:coreProperties>
</file>