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3" r:id="rId5"/>
    <p:sldId id="260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8" autoAdjust="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ownloads\98942253_vs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0648"/>
            <a:ext cx="5808138" cy="41047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365104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</a:t>
            </a:r>
            <a:r>
              <a:rPr lang="ru-RU" b="1" dirty="0" smtClean="0"/>
              <a:t>Кружок «Мы – исследователи</a:t>
            </a:r>
            <a:r>
              <a:rPr lang="ru-RU" b="1" dirty="0" smtClean="0"/>
              <a:t>»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Группа «Пчёлки» (3-4 года)</a:t>
            </a:r>
            <a:endParaRPr lang="ru-RU" b="1" dirty="0" smtClean="0"/>
          </a:p>
          <a:p>
            <a:pPr algn="ctr"/>
            <a:r>
              <a:rPr lang="ru-RU" b="1" dirty="0" smtClean="0"/>
              <a:t>Воспитатель: Макарова Елена Юрьевна.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                   </a:t>
            </a:r>
            <a:r>
              <a:rPr lang="ru-RU" b="1" dirty="0" smtClean="0"/>
              <a:t>              </a:t>
            </a:r>
            <a:r>
              <a:rPr lang="ru-RU" b="1" dirty="0" smtClean="0"/>
              <a:t>2019год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884" y="0"/>
            <a:ext cx="9271884" cy="6857999"/>
          </a:xfrm>
          <a:prstGeom prst="rect">
            <a:avLst/>
          </a:prstGeom>
          <a:noFill/>
        </p:spPr>
      </p:pic>
      <p:pic>
        <p:nvPicPr>
          <p:cNvPr id="3075" name="Picture 3" descr="C:\Users\Елена\Desktop\DSCN1087.JPG"/>
          <p:cNvPicPr>
            <a:picLocks noChangeAspect="1" noChangeArrowheads="1"/>
          </p:cNvPicPr>
          <p:nvPr/>
        </p:nvPicPr>
        <p:blipFill>
          <a:blip r:embed="rId3" cstate="print"/>
          <a:srcRect t="8004" r="21948" b="19957"/>
          <a:stretch>
            <a:fillRect/>
          </a:stretch>
        </p:blipFill>
        <p:spPr bwMode="auto">
          <a:xfrm>
            <a:off x="-142908" y="357166"/>
            <a:ext cx="4643470" cy="3214710"/>
          </a:xfrm>
          <a:prstGeom prst="rect">
            <a:avLst/>
          </a:prstGeom>
          <a:noFill/>
        </p:spPr>
      </p:pic>
      <p:pic>
        <p:nvPicPr>
          <p:cNvPr id="3076" name="Picture 4" descr="C:\Users\Елена\Desktop\DSCN1086.JPG"/>
          <p:cNvPicPr>
            <a:picLocks noChangeAspect="1" noChangeArrowheads="1"/>
          </p:cNvPicPr>
          <p:nvPr/>
        </p:nvPicPr>
        <p:blipFill>
          <a:blip r:embed="rId4" cstate="print"/>
          <a:srcRect r="19220"/>
          <a:stretch>
            <a:fillRect/>
          </a:stretch>
        </p:blipFill>
        <p:spPr bwMode="auto">
          <a:xfrm>
            <a:off x="5240875" y="3233750"/>
            <a:ext cx="3903125" cy="3624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714884"/>
            <a:ext cx="542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Эксперимент </a:t>
            </a:r>
          </a:p>
          <a:p>
            <a:r>
              <a:rPr lang="ru-RU" b="1" dirty="0" smtClean="0"/>
              <a:t>«Где лёд тает быстрее, на солнышке или в тени?»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884" y="0"/>
            <a:ext cx="9271884" cy="6857999"/>
          </a:xfrm>
          <a:prstGeom prst="rect">
            <a:avLst/>
          </a:prstGeom>
          <a:noFill/>
        </p:spPr>
      </p:pic>
      <p:pic>
        <p:nvPicPr>
          <p:cNvPr id="19458" name="Picture 2" descr="C:\Users\Елена\Pictures\2019-02-14\018.jpg"/>
          <p:cNvPicPr>
            <a:picLocks noChangeAspect="1" noChangeArrowheads="1"/>
          </p:cNvPicPr>
          <p:nvPr/>
        </p:nvPicPr>
        <p:blipFill>
          <a:blip r:embed="rId3" cstate="print"/>
          <a:srcRect t="20832"/>
          <a:stretch>
            <a:fillRect/>
          </a:stretch>
        </p:blipFill>
        <p:spPr bwMode="auto">
          <a:xfrm>
            <a:off x="2500298" y="285728"/>
            <a:ext cx="3571900" cy="47129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7422" y="5143512"/>
            <a:ext cx="418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Эксперимент</a:t>
            </a:r>
          </a:p>
          <a:p>
            <a:r>
              <a:rPr lang="ru-RU" b="1" dirty="0" smtClean="0"/>
              <a:t>     «Какие следы оставляют овощи?»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884" y="1"/>
            <a:ext cx="9271884" cy="6857999"/>
          </a:xfrm>
          <a:prstGeom prst="rect">
            <a:avLst/>
          </a:prstGeom>
          <a:noFill/>
        </p:spPr>
      </p:pic>
      <p:pic>
        <p:nvPicPr>
          <p:cNvPr id="17410" name="Picture 2" descr="C:\Users\Елена\Desktop\DSCN1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21832"/>
            <a:ext cx="4429156" cy="3322242"/>
          </a:xfrm>
          <a:prstGeom prst="rect">
            <a:avLst/>
          </a:prstGeom>
          <a:noFill/>
        </p:spPr>
      </p:pic>
      <p:pic>
        <p:nvPicPr>
          <p:cNvPr id="6" name="Picture 1" descr="C:\Users\Елена\Desktop\DSCN1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4450828" cy="33384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457200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</a:t>
            </a:r>
            <a:r>
              <a:rPr lang="ru-RU" b="1" dirty="0" smtClean="0"/>
              <a:t>Эксперимент</a:t>
            </a:r>
          </a:p>
          <a:p>
            <a:r>
              <a:rPr lang="ru-RU" b="1" dirty="0" smtClean="0"/>
              <a:t>«Вода прозрачная , а молоко нет»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884" y="1"/>
            <a:ext cx="9271884" cy="6857999"/>
          </a:xfrm>
          <a:prstGeom prst="rect">
            <a:avLst/>
          </a:prstGeom>
          <a:noFill/>
        </p:spPr>
      </p:pic>
      <p:pic>
        <p:nvPicPr>
          <p:cNvPr id="18438" name="Picture 6" descr="C:\Users\Елена\Desktop\IMG_20181218_154338_7.jpg"/>
          <p:cNvPicPr>
            <a:picLocks noChangeAspect="1" noChangeArrowheads="1"/>
          </p:cNvPicPr>
          <p:nvPr/>
        </p:nvPicPr>
        <p:blipFill>
          <a:blip r:embed="rId3" cstate="print"/>
          <a:srcRect b="9836"/>
          <a:stretch>
            <a:fillRect/>
          </a:stretch>
        </p:blipFill>
        <p:spPr bwMode="auto">
          <a:xfrm>
            <a:off x="3143240" y="714356"/>
            <a:ext cx="3554041" cy="392909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488" y="5143512"/>
            <a:ext cx="426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Эксперимент «Как дружит снег и вода?»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884" y="1"/>
            <a:ext cx="9271884" cy="6857999"/>
          </a:xfrm>
          <a:prstGeom prst="rect">
            <a:avLst/>
          </a:prstGeom>
          <a:noFill/>
        </p:spPr>
      </p:pic>
      <p:pic>
        <p:nvPicPr>
          <p:cNvPr id="16387" name="Picture 3" descr="C:\Users\Елена\Desktop\IMG_20181218_154329_5.jpg"/>
          <p:cNvPicPr>
            <a:picLocks noChangeAspect="1" noChangeArrowheads="1"/>
          </p:cNvPicPr>
          <p:nvPr/>
        </p:nvPicPr>
        <p:blipFill>
          <a:blip r:embed="rId3" cstate="print"/>
          <a:srcRect b="8368"/>
          <a:stretch>
            <a:fillRect/>
          </a:stretch>
        </p:blipFill>
        <p:spPr bwMode="auto">
          <a:xfrm>
            <a:off x="2714612" y="214290"/>
            <a:ext cx="4268421" cy="52149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564357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</a:t>
            </a:r>
            <a:r>
              <a:rPr lang="ru-RU" b="1" dirty="0" smtClean="0"/>
              <a:t>Эксперимент </a:t>
            </a:r>
          </a:p>
          <a:p>
            <a:r>
              <a:rPr lang="ru-RU" b="1" dirty="0" smtClean="0"/>
              <a:t>«Где снег тает быстрее в тёплой или холодной воде?»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m0-tub-ru.yandex.net/i?id=c024805f04267ef1048ef429ab6f61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884" y="1"/>
            <a:ext cx="9271884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5286388"/>
            <a:ext cx="403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          Эксперимент с сухими листьями</a:t>
            </a:r>
            <a:endParaRPr lang="ru-RU" b="1" dirty="0"/>
          </a:p>
        </p:txBody>
      </p:sp>
      <p:pic>
        <p:nvPicPr>
          <p:cNvPr id="20482" name="Picture 2" descr="C:\Users\Елена\Pictures\2019-02-14\021.jpg"/>
          <p:cNvPicPr>
            <a:picLocks noChangeAspect="1" noChangeArrowheads="1"/>
          </p:cNvPicPr>
          <p:nvPr/>
        </p:nvPicPr>
        <p:blipFill>
          <a:blip r:embed="rId3" cstate="print"/>
          <a:srcRect t="14583" b="6250"/>
          <a:stretch>
            <a:fillRect/>
          </a:stretch>
        </p:blipFill>
        <p:spPr bwMode="auto">
          <a:xfrm>
            <a:off x="2857488" y="142852"/>
            <a:ext cx="3500462" cy="4618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82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вв</cp:lastModifiedBy>
  <cp:revision>16</cp:revision>
  <dcterms:created xsi:type="dcterms:W3CDTF">2019-02-12T12:14:18Z</dcterms:created>
  <dcterms:modified xsi:type="dcterms:W3CDTF">2019-10-17T10:57:51Z</dcterms:modified>
</cp:coreProperties>
</file>