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7" r:id="rId3"/>
    <p:sldId id="259" r:id="rId4"/>
    <p:sldId id="274" r:id="rId5"/>
    <p:sldId id="263" r:id="rId6"/>
    <p:sldId id="275" r:id="rId7"/>
    <p:sldId id="268" r:id="rId8"/>
    <p:sldId id="271" r:id="rId9"/>
    <p:sldId id="27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https://ds04.infourok.ru/uploads/ex/07dc/000d273b-94ce00fb/img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5719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r>
              <a:rPr lang="ru-RU" sz="16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«Росинка»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8158162" cy="450059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  </a:t>
            </a: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«</a:t>
            </a:r>
            <a:r>
              <a:rPr lang="ru-RU" sz="2800" b="1" dirty="0" smtClean="0"/>
              <a:t>Опыты и эксперименты </a:t>
            </a:r>
          </a:p>
          <a:p>
            <a:pPr algn="ctr">
              <a:buNone/>
            </a:pPr>
            <a:r>
              <a:rPr lang="ru-RU" sz="2800" b="1" dirty="0" smtClean="0"/>
              <a:t>с </a:t>
            </a:r>
            <a:r>
              <a:rPr lang="ru-RU" sz="2800" b="1" dirty="0" smtClean="0"/>
              <a:t>природными материалами» </a:t>
            </a:r>
            <a:endParaRPr lang="ru-RU" sz="2800" b="1" dirty="0" smtClean="0"/>
          </a:p>
          <a:p>
            <a:pPr algn="ctr">
              <a:buNone/>
            </a:pPr>
            <a:r>
              <a:rPr lang="ru-RU" sz="2000" b="1" dirty="0" smtClean="0"/>
              <a:t>   ( презентация к мастер – классу)</a:t>
            </a:r>
          </a:p>
          <a:p>
            <a:pPr>
              <a:buNone/>
            </a:pPr>
            <a:r>
              <a:rPr lang="ru-RU" sz="2000" b="1" dirty="0" smtClean="0"/>
              <a:t>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Подготовил: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воспитатель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</a:t>
            </a:r>
            <a:r>
              <a:rPr lang="ru-RU" sz="1600" dirty="0" smtClean="0"/>
              <a:t> </a:t>
            </a:r>
            <a:r>
              <a:rPr lang="ru-RU" sz="1600" dirty="0" smtClean="0"/>
              <a:t>МДОУ  детский сад «Росинка»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</a:t>
            </a:r>
            <a:r>
              <a:rPr lang="ru-RU" sz="1600" dirty="0" smtClean="0"/>
              <a:t>Макарова </a:t>
            </a:r>
            <a:r>
              <a:rPr lang="ru-RU" sz="1600" dirty="0" smtClean="0"/>
              <a:t>Е. Ю.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</a:t>
            </a:r>
            <a:r>
              <a:rPr lang="ru-RU" sz="1600" dirty="0" smtClean="0"/>
              <a:t>         </a:t>
            </a:r>
            <a:r>
              <a:rPr lang="ru-RU" sz="1600" dirty="0" smtClean="0"/>
              <a:t>г. Мышкин,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</a:t>
            </a:r>
            <a:r>
              <a:rPr lang="ru-RU" sz="1600" dirty="0" smtClean="0"/>
              <a:t>       17 </a:t>
            </a:r>
            <a:r>
              <a:rPr lang="ru-RU" sz="1600" dirty="0" smtClean="0"/>
              <a:t>января 2019г.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ПРИТЧА «СЧАСТЬЕ»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arhivurokov.ru/kopilka/uploads/user_file_54fd740c649bc/img_user_file_54fd740c649bc_1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42955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Елена\Downloads\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2500330" cy="35004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2714620"/>
            <a:ext cx="62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«В природе нет ничего  бесполезного». 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                           </a:t>
            </a:r>
            <a:r>
              <a:rPr lang="ru-RU" sz="2400" dirty="0" smtClean="0"/>
              <a:t>Монтень Мишель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ttp://monateka.com/images/1466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present5.com/presentation/3/146091521_437840234.pdf-img/146091521_437840234.pdf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858000" cy="5143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ttp://monateka.com/images/1466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3.bp.blogspot.com/-gqLM0c5OK0g/W5-yFeHvDSI/AAAAAAAAacI/W6LJH2brZ7cljxJtRyuswZuHsAd6Y_pRgCLcBGAs/s1600/1243787396_img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00108"/>
            <a:ext cx="3980964" cy="526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Природные материалы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54.img.avito.st/640x480/4802379854.jpg"/>
          <p:cNvPicPr>
            <a:picLocks noChangeAspect="1" noChangeArrowheads="1"/>
          </p:cNvPicPr>
          <p:nvPr/>
        </p:nvPicPr>
        <p:blipFill>
          <a:blip r:embed="rId3"/>
          <a:srcRect t="3659" b="9375"/>
          <a:stretch>
            <a:fillRect/>
          </a:stretch>
        </p:blipFill>
        <p:spPr bwMode="auto">
          <a:xfrm rot="16200000">
            <a:off x="5019976" y="1695140"/>
            <a:ext cx="2928958" cy="3396282"/>
          </a:xfrm>
          <a:prstGeom prst="rect">
            <a:avLst/>
          </a:prstGeom>
          <a:noFill/>
        </p:spPr>
      </p:pic>
      <p:pic>
        <p:nvPicPr>
          <p:cNvPr id="3076" name="Picture 4" descr="http://www.rojek.pl/uploads/products/large/SUSZ037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4286280" cy="30407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521495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Растительные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51435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Минеральные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«ЗОЛОТАЯ РЫБКА»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521495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51435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35729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Цель: </a:t>
            </a:r>
            <a:r>
              <a:rPr lang="ru-RU" sz="2400" dirty="0" smtClean="0">
                <a:latin typeface="Calibri" pitchFamily="34" charset="0"/>
              </a:rPr>
              <a:t>познакомить со свойством соли, </a:t>
            </a:r>
            <a:r>
              <a:rPr lang="ru-RU" sz="2400" dirty="0" smtClean="0">
                <a:latin typeface="Calibri" pitchFamily="34" charset="0"/>
              </a:rPr>
              <a:t>развивать </a:t>
            </a:r>
            <a:r>
              <a:rPr lang="ru-RU" sz="2400" dirty="0" smtClean="0">
                <a:latin typeface="Calibri" pitchFamily="34" charset="0"/>
              </a:rPr>
              <a:t>познавательный интерес. </a:t>
            </a:r>
            <a:endParaRPr lang="ru-RU" sz="2400" dirty="0"/>
          </a:p>
        </p:txBody>
      </p:sp>
      <p:pic>
        <p:nvPicPr>
          <p:cNvPr id="11" name="Picture 3" descr="C:\Users\Елена\Downloads\0017-02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2047876" cy="2396015"/>
          </a:xfrm>
          <a:prstGeom prst="rect">
            <a:avLst/>
          </a:prstGeom>
          <a:noFill/>
        </p:spPr>
      </p:pic>
      <p:pic>
        <p:nvPicPr>
          <p:cNvPr id="12" name="Picture 2" descr="C:\Users\Елена\Downloads\clip_image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14752"/>
            <a:ext cx="2084309" cy="1857388"/>
          </a:xfrm>
          <a:prstGeom prst="rect">
            <a:avLst/>
          </a:prstGeom>
          <a:noFill/>
        </p:spPr>
      </p:pic>
      <p:pic>
        <p:nvPicPr>
          <p:cNvPr id="13" name="Picture 4" descr="C:\Users\Елена\Downloads\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643314"/>
            <a:ext cx="1857388" cy="2368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«ПОДВОДНАЯ ЛОДКА»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://adalin.mospsy.ru/img3/op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3475362" cy="2714644"/>
          </a:xfrm>
          <a:prstGeom prst="rect">
            <a:avLst/>
          </a:prstGeom>
          <a:noFill/>
        </p:spPr>
      </p:pic>
      <p:pic>
        <p:nvPicPr>
          <p:cNvPr id="27652" name="Picture 4" descr="https://womanvip.ru/wp-content/uploads/2017/05/opit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14686"/>
            <a:ext cx="3503443" cy="2704641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000496" y="421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571470" y="1687852"/>
            <a:ext cx="82868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доказать, что соленая вода плотнее пресной, она выталкивает предметы, которые тонут в пресной воде.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«ИСЧЕЗАЮЩИЙ МЕЛОК»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://images.myshared.ru/17/1083678/slide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images.myshared.ru/17/1083678/slide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Елена\Downloads\slide_2.jpg"/>
          <p:cNvPicPr>
            <a:picLocks noChangeAspect="1" noChangeArrowheads="1"/>
          </p:cNvPicPr>
          <p:nvPr/>
        </p:nvPicPr>
        <p:blipFill>
          <a:blip r:embed="rId3"/>
          <a:srcRect l="17187" t="21250" r="4062" b="11250"/>
          <a:stretch>
            <a:fillRect/>
          </a:stretch>
        </p:blipFill>
        <p:spPr bwMode="auto">
          <a:xfrm>
            <a:off x="214283" y="2357431"/>
            <a:ext cx="2714643" cy="1745128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2976" y="1500174"/>
            <a:ext cx="657229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rowalliaUPC" pitchFamily="34" charset="-34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rowalliaUPC" pitchFamily="34" charset="-34"/>
              </a:rPr>
              <a:t> познакомить со свойством мела.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BrowalliaUPC" pitchFamily="34" charset="-34"/>
            </a:endParaRPr>
          </a:p>
        </p:txBody>
      </p:sp>
      <p:sp>
        <p:nvSpPr>
          <p:cNvPr id="4104" name="AutoShape 8" descr="http://images.myshared.ru/17/1083678/slide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Елена\Downloads\slide_3.jpg"/>
          <p:cNvPicPr>
            <a:picLocks noChangeAspect="1" noChangeArrowheads="1"/>
          </p:cNvPicPr>
          <p:nvPr/>
        </p:nvPicPr>
        <p:blipFill>
          <a:blip r:embed="rId4"/>
          <a:srcRect l="17187" t="20000" r="3722" b="8750"/>
          <a:stretch>
            <a:fillRect/>
          </a:stretch>
        </p:blipFill>
        <p:spPr bwMode="auto">
          <a:xfrm>
            <a:off x="3000364" y="3286124"/>
            <a:ext cx="2982849" cy="2000264"/>
          </a:xfrm>
          <a:prstGeom prst="rect">
            <a:avLst/>
          </a:prstGeom>
          <a:noFill/>
        </p:spPr>
      </p:pic>
      <p:pic>
        <p:nvPicPr>
          <p:cNvPr id="4107" name="Picture 11" descr="http://naukaveselo.ru/wp-content/uploads/2014/05/IMG_2201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66" y="4500571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“ШИШКА”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Цель: </a:t>
            </a:r>
            <a:r>
              <a:rPr lang="ru-RU" sz="2400" dirty="0" smtClean="0">
                <a:latin typeface="Calibri" pitchFamily="34" charset="0"/>
              </a:rPr>
              <a:t> познакомить с изменением формы предметов под воздействием тёплой  воды; развивать наблюдательность, смекалку.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42" name="AutoShape 6" descr="https://cdn.wallpapersafari.com/89/59/Me0x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" name="Picture 1" descr="C:\Users\Елена\Downloads\10589791694_8dfe4fe6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143248"/>
            <a:ext cx="2331289" cy="283611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786182" y="4143380"/>
            <a:ext cx="14784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Елена\Downloads\10590001773_ae66883e99.jpg"/>
          <p:cNvPicPr>
            <a:picLocks noChangeAspect="1" noChangeArrowheads="1"/>
          </p:cNvPicPr>
          <p:nvPr/>
        </p:nvPicPr>
        <p:blipFill>
          <a:blip r:embed="rId4"/>
          <a:srcRect l="5500" r="22499"/>
          <a:stretch>
            <a:fillRect/>
          </a:stretch>
        </p:blipFill>
        <p:spPr bwMode="auto">
          <a:xfrm>
            <a:off x="5715008" y="3071810"/>
            <a:ext cx="26796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127</Words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Муниципальное дошкольное образовательное учреждение детский сад «Росинка» </vt:lpstr>
      <vt:lpstr>Слайд 2</vt:lpstr>
      <vt:lpstr>Слайд 3</vt:lpstr>
      <vt:lpstr>Слайд 4</vt:lpstr>
      <vt:lpstr>Природные материалы</vt:lpstr>
      <vt:lpstr>ЭКСПЕРИМЕНТ  «ЗОЛОТАЯ РЫБКА»  </vt:lpstr>
      <vt:lpstr>  ЭКСПЕРИМЕНТ   «ПОДВОДНАЯ ЛОДКА»  </vt:lpstr>
      <vt:lpstr>ЭКСПЕРИМЕНТ  «ИСЧЕЗАЮЩИЙ МЕЛОК»  </vt:lpstr>
      <vt:lpstr>   ЭКСПЕРИМЕНТ  “ШИШКА”  </vt:lpstr>
      <vt:lpstr>                                            ПРИТЧА «СЧАСТЬЕ»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57</cp:revision>
  <dcterms:created xsi:type="dcterms:W3CDTF">2018-12-03T17:16:13Z</dcterms:created>
  <dcterms:modified xsi:type="dcterms:W3CDTF">2019-01-15T06:49:48Z</dcterms:modified>
</cp:coreProperties>
</file>