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5" r:id="rId4"/>
    <p:sldId id="257" r:id="rId5"/>
    <p:sldId id="263" r:id="rId6"/>
    <p:sldId id="274" r:id="rId7"/>
    <p:sldId id="269" r:id="rId8"/>
    <p:sldId id="273" r:id="rId9"/>
    <p:sldId id="264" r:id="rId10"/>
    <p:sldId id="272" r:id="rId11"/>
    <p:sldId id="27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\Documents\Pictures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4071942"/>
            <a:ext cx="6000792" cy="2786058"/>
          </a:xfrm>
        </p:spPr>
        <p:txBody>
          <a:bodyPr>
            <a:normAutofit fontScale="90000"/>
          </a:bodyPr>
          <a:lstStyle/>
          <a:p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                               Подготовили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воспитатели 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                               МДОУ детского сада «Росинка»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                               Букина Е. В., Макарова Е. Ю.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                    г. Мышкин,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май 2017г.</a:t>
            </a:r>
            <a:endParaRPr lang="ru-RU" sz="18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764704"/>
            <a:ext cx="6408712" cy="29500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500" b="1" dirty="0" smtClean="0"/>
              <a:t>Муниципальное дошкольное образовательное учреждение</a:t>
            </a:r>
            <a:endParaRPr lang="ru-RU" sz="1500" dirty="0" smtClean="0"/>
          </a:p>
          <a:p>
            <a:pPr algn="ctr"/>
            <a:r>
              <a:rPr lang="ru-RU" sz="1500" b="1" dirty="0" smtClean="0"/>
              <a:t>детский сад «Росинка»</a:t>
            </a:r>
            <a:endParaRPr lang="ru-RU" sz="1500" dirty="0" smtClean="0"/>
          </a:p>
          <a:p>
            <a:pPr algn="ctr"/>
            <a:r>
              <a:rPr lang="ru-RU" b="1" i="1" dirty="0" smtClean="0"/>
              <a:t> 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патриотическому воспитанию   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ля детей дошкольного возраста 6 – 7 лет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600" b="1" i="1" dirty="0" smtClean="0">
                <a:latin typeface="Times New Roman" pitchFamily="18" charset="0"/>
                <a:cs typeface="Times New Roman" pitchFamily="18" charset="0"/>
              </a:rPr>
              <a:t>«День Победы»</a:t>
            </a:r>
            <a:endParaRPr lang="ru-RU" sz="33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Проект «День Победы» Средняя группа. Воспитатели : Улямаева Р.В. Каюмова Э.Н.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Проект «День Победы» Средняя группа. Воспитатели : Улямаева Р.В. Каюмова Э.Н.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Проект «День Победы» Средняя группа. Воспитатели : Улямаева Р.В. Каюмова Э.Н.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ocuments\Pictures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9746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Admin\Documents\Pictures\2017-05-19\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3816424" cy="2880320"/>
          </a:xfrm>
          <a:prstGeom prst="rect">
            <a:avLst/>
          </a:prstGeom>
          <a:noFill/>
        </p:spPr>
      </p:pic>
      <p:pic>
        <p:nvPicPr>
          <p:cNvPr id="1029" name="Picture 5" descr="C:\Users\Admin\Documents\Pictures\2017-05-19\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3816424" cy="2520280"/>
          </a:xfrm>
          <a:prstGeom prst="rect">
            <a:avLst/>
          </a:prstGeom>
          <a:noFill/>
        </p:spPr>
      </p:pic>
      <p:pic>
        <p:nvPicPr>
          <p:cNvPr id="9" name="Picture 5" descr="C:\Users\Admin\Documents\Pictures\2017-05-19\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48680"/>
            <a:ext cx="3888432" cy="2448272"/>
          </a:xfrm>
          <a:prstGeom prst="rect">
            <a:avLst/>
          </a:prstGeom>
          <a:noFill/>
        </p:spPr>
      </p:pic>
      <p:pic>
        <p:nvPicPr>
          <p:cNvPr id="1030" name="Picture 6" descr="C:\Users\Admin\Documents\Pictures\2017-05-19\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9" y="3212976"/>
            <a:ext cx="3888432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ocuments\Pictures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ocuments\Pictures\2017-05-19\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960439" cy="2664296"/>
          </a:xfrm>
          <a:prstGeom prst="rect">
            <a:avLst/>
          </a:prstGeom>
          <a:noFill/>
        </p:spPr>
      </p:pic>
      <p:pic>
        <p:nvPicPr>
          <p:cNvPr id="5" name="Picture 2" descr="C:\Users\Admin\Documents\Pictures\2017-05-19\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0888"/>
            <a:ext cx="4152461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ocuments\Pictures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Спасибо за внимание  </a:t>
            </a:r>
            <a:r>
              <a:rPr lang="ru-RU" sz="4400" dirty="0" smtClean="0"/>
              <a:t>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ocuments\Pictures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504" y="0"/>
            <a:ext cx="92515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620688"/>
            <a:ext cx="7344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 -  информационный.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Продолжительность: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краткосрочный.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Сроки проведения: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22 мая 2017 г.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подготовительной группы, родители, педагоги.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34888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ocuments\Pictures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Патриотическое воспитание подрастающего поколения является одной из самых актуальных задач нашего времени. Понятие «патриотизм» включает в себя любовь к Родине, к земле, где родился и вырос, гордость за исторические свершения народа. </a:t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Современные дети разделены во времени с непосредственными участниками Отечественной Войны уже несколькими поколениями. Каждое следующее поколение знает о Великой Отечественной Войне все меньше и меньше. </a:t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Поэтому  необходимо ещё до школы сформировать у детей первоначальные достоверные представления об истории нашей Родины, интерес к её изучению в будущем.</a:t>
            </a:r>
            <a:r>
              <a:rPr lang="ru-RU" sz="1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16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ocuments\Pictures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Цель: воспитание патриотизма, чувства гордости за подвиг нашего</a:t>
            </a:r>
            <a:b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 народа в Великой Отечественной Войне.</a:t>
            </a:r>
            <a:b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Сообщить элементарные сведения о Великой Отечественной Войне.</a:t>
            </a:r>
            <a:b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2Воспитывать гордость и уважение к ветеранам ВОВ.</a:t>
            </a:r>
            <a:b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3. Формировать чувство гордости за родину, за наш народ.</a:t>
            </a:r>
            <a:b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4. Воспитывать трепетное отношение к празднику победы, уважение к </a:t>
            </a:r>
            <a:b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заслугам и подвигам воинов Великой Отечественной Войны. </a:t>
            </a:r>
            <a:b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5. Привлечь родителей к совместной деятельности.</a:t>
            </a:r>
            <a:endParaRPr lang="ru-RU" sz="2000" b="1" cap="non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ocuments\Pictures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4320480" cy="648072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lang="ru-RU" sz="20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Планируемые результаты</a:t>
            </a: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794632"/>
          <a:ext cx="7776864" cy="481635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888432"/>
                <a:gridCol w="3888432"/>
              </a:tblGrid>
              <a:tr h="32368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Дети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Родители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50592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По окончанию работы над проектом:</a:t>
                      </a:r>
                    </a:p>
                    <a:p>
                      <a:r>
                        <a:rPr kumimoji="0" lang="ru-RU" sz="1600" kern="1200" dirty="0" smtClean="0"/>
                        <a:t> </a:t>
                      </a:r>
                    </a:p>
                    <a:p>
                      <a:r>
                        <a:rPr kumimoji="0" lang="ru-RU" sz="1600" kern="1200" dirty="0" smtClean="0"/>
                        <a:t> -дети  имеют знания о легендарном прошлом нашей Родины, о Великой Отечественной Войне;</a:t>
                      </a:r>
                    </a:p>
                    <a:p>
                      <a:r>
                        <a:rPr kumimoji="0" lang="ru-RU" sz="1600" kern="1200" dirty="0" smtClean="0"/>
                        <a:t> </a:t>
                      </a:r>
                    </a:p>
                    <a:p>
                      <a:r>
                        <a:rPr kumimoji="0" lang="ru-RU" sz="1600" kern="1200" dirty="0" smtClean="0"/>
                        <a:t>-  дети имеют представление о маршале Жукове;</a:t>
                      </a:r>
                    </a:p>
                    <a:p>
                      <a:r>
                        <a:rPr kumimoji="0" lang="ru-RU" sz="1600" kern="1200" dirty="0" smtClean="0"/>
                        <a:t> </a:t>
                      </a:r>
                    </a:p>
                    <a:p>
                      <a:r>
                        <a:rPr kumimoji="0" lang="ru-RU" sz="1600" kern="1200" dirty="0" smtClean="0"/>
                        <a:t>- дети знают  героев  своей семьи;</a:t>
                      </a:r>
                    </a:p>
                    <a:p>
                      <a:r>
                        <a:rPr kumimoji="0" lang="ru-RU" sz="1600" kern="1200" dirty="0" smtClean="0"/>
                        <a:t> </a:t>
                      </a:r>
                    </a:p>
                    <a:p>
                      <a:r>
                        <a:rPr kumimoji="0" lang="ru-RU" sz="1600" kern="1200" dirty="0" smtClean="0"/>
                        <a:t>-дети  осознанно проявляют  уважения к заслугам и подвигам воинов Великой Отечественной войны.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-  Родители вовлечены в педагогический процесс ДОУ;</a:t>
                      </a:r>
                    </a:p>
                    <a:p>
                      <a:r>
                        <a:rPr kumimoji="0" lang="ru-RU" sz="1600" kern="1200" dirty="0" smtClean="0"/>
                        <a:t> </a:t>
                      </a:r>
                    </a:p>
                    <a:p>
                      <a:r>
                        <a:rPr kumimoji="0" lang="ru-RU" sz="1600" kern="1200" dirty="0" smtClean="0"/>
                        <a:t>- родители осознали важность патриотического воспитания дошкольников.</a:t>
                      </a:r>
                    </a:p>
                    <a:p>
                      <a:r>
                        <a:rPr kumimoji="0" lang="ru-RU" sz="1600" kern="1200" dirty="0" smtClean="0"/>
                        <a:t> </a:t>
                      </a:r>
                    </a:p>
                    <a:p>
                      <a:r>
                        <a:rPr kumimoji="0" lang="ru-RU" sz="1600" kern="1200" dirty="0" smtClean="0"/>
                        <a:t>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ocuments\Pictures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v"/>
              <a:tabLst>
                <a:tab pos="1819275" algn="l"/>
              </a:tabLst>
            </a:pP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lang="ru-RU" sz="22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 этап</a:t>
            </a:r>
            <a: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подготовка материала о ВОВ;</a:t>
            </a:r>
            <a: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рассматривание иллюстраций;</a:t>
            </a:r>
            <a: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проведение анкетирования  для родителей;</a:t>
            </a:r>
            <a: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подбор литературных произведений о войне;</a:t>
            </a:r>
            <a:b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- подготовка бесед, конспектов о ВОВ.</a:t>
            </a:r>
            <a: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ocuments\Pictures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0"/>
            <a:ext cx="2736304" cy="476672"/>
          </a:xfrm>
        </p:spPr>
        <p:txBody>
          <a:bodyPr>
            <a:normAutofit/>
          </a:bodyPr>
          <a:lstStyle/>
          <a:p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2000" b="1" cap="none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692696"/>
          <a:ext cx="8712968" cy="562019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902334"/>
                <a:gridCol w="2810634"/>
              </a:tblGrid>
              <a:tr h="301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kern="1200" dirty="0" smtClean="0"/>
                        <a:t>                        Работа с  детьми</a:t>
                      </a:r>
                      <a:endParaRPr kumimoji="0"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     Работа </a:t>
                      </a:r>
                      <a:r>
                        <a:rPr lang="ru-RU" sz="1200" dirty="0"/>
                        <a:t>с </a:t>
                      </a:r>
                      <a:r>
                        <a:rPr lang="ru-RU" sz="1400" dirty="0"/>
                        <a:t>родителями</a:t>
                      </a:r>
                      <a:r>
                        <a:rPr lang="ru-RU" sz="1200" dirty="0"/>
                        <a:t>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53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19275" algn="l"/>
                        </a:tabLst>
                      </a:pPr>
                      <a:r>
                        <a:rPr lang="ru-RU" sz="1400" dirty="0"/>
                        <a:t>Беседы</a:t>
                      </a:r>
                      <a:r>
                        <a:rPr lang="ru-RU" sz="1400" dirty="0" smtClean="0"/>
                        <a:t>:«</a:t>
                      </a:r>
                      <a:r>
                        <a:rPr lang="ru-RU" sz="1400" dirty="0"/>
                        <a:t>Что такое героизм</a:t>
                      </a:r>
                      <a:r>
                        <a:rPr lang="ru-RU" sz="1400" dirty="0" smtClean="0"/>
                        <a:t>?»,«</a:t>
                      </a:r>
                      <a:r>
                        <a:rPr lang="ru-RU" sz="1400" dirty="0"/>
                        <a:t>День Победы»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19275" algn="l"/>
                        </a:tabLst>
                      </a:pPr>
                      <a:r>
                        <a:rPr lang="ru-RU" sz="1400" dirty="0"/>
                        <a:t> «Георгиевская лента – символ Дня Победы</a:t>
                      </a:r>
                      <a:r>
                        <a:rPr lang="ru-RU" sz="1400" dirty="0" smtClean="0"/>
                        <a:t>»«</a:t>
                      </a:r>
                      <a:r>
                        <a:rPr lang="ru-RU" sz="1400" dirty="0"/>
                        <a:t>Ордена и медали» </a:t>
                      </a:r>
                      <a:r>
                        <a:rPr lang="ru-RU" sz="1400" dirty="0" smtClean="0"/>
                        <a:t>,«</a:t>
                      </a:r>
                      <a:r>
                        <a:rPr lang="ru-RU" sz="1400" dirty="0"/>
                        <a:t>Они защищали Родину</a:t>
                      </a:r>
                      <a:r>
                        <a:rPr lang="ru-RU" sz="1400" dirty="0" smtClean="0"/>
                        <a:t>».</a:t>
                      </a:r>
                      <a:endParaRPr lang="ru-RU" sz="14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19275" algn="l"/>
                        </a:tabLst>
                      </a:pPr>
                      <a:r>
                        <a:rPr lang="ru-RU" sz="1400" dirty="0"/>
                        <a:t>НОД</a:t>
                      </a:r>
                      <a:r>
                        <a:rPr lang="ru-RU" sz="1400" dirty="0" smtClean="0"/>
                        <a:t>: </a:t>
                      </a:r>
                      <a:r>
                        <a:rPr lang="ru-RU" sz="1400" dirty="0"/>
                        <a:t>аппликация «Военная техника»;</a:t>
                      </a:r>
                    </a:p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19275" algn="l"/>
                        </a:tabLst>
                      </a:pPr>
                      <a:r>
                        <a:rPr lang="ru-RU" sz="1400" dirty="0" smtClean="0"/>
                        <a:t>        рисование </a:t>
                      </a:r>
                      <a:r>
                        <a:rPr lang="ru-RU" sz="1400" dirty="0"/>
                        <a:t>«Великая Отечественная война»;</a:t>
                      </a:r>
                    </a:p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19275" algn="l"/>
                        </a:tabLst>
                      </a:pPr>
                      <a:r>
                        <a:rPr lang="ru-RU" sz="1400" dirty="0" smtClean="0"/>
                        <a:t>        конструирование </a:t>
                      </a:r>
                      <a:r>
                        <a:rPr lang="ru-RU" sz="1400" dirty="0"/>
                        <a:t>оригами «Журавль».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19275" algn="l"/>
                        </a:tabLst>
                      </a:pPr>
                      <a:r>
                        <a:rPr lang="ru-RU" sz="1400" dirty="0"/>
                        <a:t>Чтение художественной литературы:</a:t>
                      </a:r>
                    </a:p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19275" algn="l"/>
                        </a:tabLst>
                      </a:pPr>
                      <a:r>
                        <a:rPr lang="ru-RU" sz="1400" dirty="0"/>
                        <a:t>- чтение   и разучивание стихов ко дню Победы;</a:t>
                      </a:r>
                    </a:p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19275" algn="l"/>
                        </a:tabLst>
                      </a:pPr>
                      <a:r>
                        <a:rPr lang="ru-RU" sz="1400" dirty="0"/>
                        <a:t>- отгадывание загадок;</a:t>
                      </a:r>
                    </a:p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19275" algn="l"/>
                        </a:tabLst>
                      </a:pPr>
                      <a:r>
                        <a:rPr lang="ru-RU" sz="1400" dirty="0"/>
                        <a:t>- чтение глав из книги В. </a:t>
                      </a:r>
                      <a:r>
                        <a:rPr lang="ru-RU" sz="1400" dirty="0" err="1"/>
                        <a:t>Бахревский</a:t>
                      </a:r>
                      <a:r>
                        <a:rPr lang="ru-RU" sz="1400" dirty="0"/>
                        <a:t> «Героическая азбука»; 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- Л. Кассиль «Держись, капитан!»;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- С.Алексеев «Рассказы о маршале Жукове», «Последний штурм»;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- А. Митяев»В холодном море»;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- З. Сорокин «Поединок в снежной пустыне».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19275" algn="l"/>
                        </a:tabLst>
                      </a:pPr>
                      <a:r>
                        <a:rPr lang="ru-RU" sz="1400" dirty="0"/>
                        <a:t>Дидактические игры: «Назови виды войск», «Кому, что?».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19275" algn="l"/>
                        </a:tabLst>
                      </a:pPr>
                      <a:r>
                        <a:rPr lang="ru-RU" sz="1400" dirty="0"/>
                        <a:t>Игра – викторина «Эта Великая Отечественная Война».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19275" algn="l"/>
                        </a:tabLst>
                      </a:pPr>
                      <a:r>
                        <a:rPr lang="ru-RU" sz="1400" dirty="0"/>
                        <a:t>Экскурсия к Мемориалу Победы, возложение цветов.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819275" algn="l"/>
                        </a:tabLst>
                      </a:pPr>
                      <a:r>
                        <a:rPr lang="ru-RU" sz="1400" dirty="0"/>
                        <a:t>Экскурсия в библиотеку  «Книги о ВОВ».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400" kern="1200" dirty="0" smtClean="0"/>
                        <a:t>Анкета «Память о Великой Отечественной Войне»</a:t>
                      </a:r>
                    </a:p>
                    <a:p>
                      <a:r>
                        <a:rPr kumimoji="0" lang="ru-RU" sz="1400" kern="1200" dirty="0" smtClean="0"/>
                        <a:t> </a:t>
                      </a:r>
                    </a:p>
                    <a:p>
                      <a:pPr lvl="0"/>
                      <a:r>
                        <a:rPr kumimoji="0" lang="ru-RU" sz="1400" kern="1200" dirty="0" smtClean="0"/>
                        <a:t>Консультация «Традиции, которые нужно передавать по наследству».</a:t>
                      </a:r>
                    </a:p>
                    <a:p>
                      <a:r>
                        <a:rPr kumimoji="0" lang="ru-RU" sz="1400" kern="1200" dirty="0" smtClean="0"/>
                        <a:t> </a:t>
                      </a:r>
                    </a:p>
                    <a:p>
                      <a:pPr lvl="0"/>
                      <a:r>
                        <a:rPr kumimoji="0" lang="ru-RU" sz="1400" kern="1200" dirty="0" smtClean="0"/>
                        <a:t>Рекомендации «Что нужно рассказать ребёнку дошкольного возраста о ВОВ и о Победе».</a:t>
                      </a:r>
                    </a:p>
                    <a:p>
                      <a:r>
                        <a:rPr kumimoji="0" lang="ru-RU" sz="1400" kern="1200" dirty="0" smtClean="0"/>
                        <a:t> </a:t>
                      </a:r>
                    </a:p>
                    <a:p>
                      <a:pPr lvl="0"/>
                      <a:r>
                        <a:rPr kumimoji="0" lang="ru-RU" sz="1400" kern="1200" dirty="0" smtClean="0"/>
                        <a:t>Пополнение книги памяти  «Никто не забыт, ничто не забыто».</a:t>
                      </a:r>
                    </a:p>
                    <a:p>
                      <a:r>
                        <a:rPr kumimoji="0" lang="ru-RU" sz="1400" kern="1200" dirty="0" smtClean="0"/>
                        <a:t> </a:t>
                      </a:r>
                    </a:p>
                    <a:p>
                      <a:pPr lvl="0"/>
                      <a:r>
                        <a:rPr kumimoji="0" lang="ru-RU" sz="1400" kern="1200" dirty="0" smtClean="0"/>
                        <a:t>Изготовление поделок,</a:t>
                      </a:r>
                      <a:r>
                        <a:rPr kumimoji="0" lang="ru-RU" sz="1400" kern="1200" baseline="0" dirty="0" smtClean="0"/>
                        <a:t> оформление выставки </a:t>
                      </a:r>
                      <a:r>
                        <a:rPr kumimoji="0" lang="ru-RU" sz="1400" kern="1200" dirty="0" smtClean="0"/>
                        <a:t>«Этот День Победы».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ocuments\Pictures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b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5891" y="1772816"/>
            <a:ext cx="2712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95736" y="1671504"/>
            <a:ext cx="58326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92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Заключительный этап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92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819275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Оформление 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ыставки военных экспонатов.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8192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8192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– викторина «Эта Великая Отечественная Война».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ocuments\Pictures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Admin\Documents\Pictures\2017-05-19\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3888431" cy="2664296"/>
          </a:xfrm>
          <a:prstGeom prst="rect">
            <a:avLst/>
          </a:prstGeom>
          <a:noFill/>
        </p:spPr>
      </p:pic>
      <p:pic>
        <p:nvPicPr>
          <p:cNvPr id="2054" name="Picture 6" descr="C:\Users\Admin\Documents\Pictures\2017-05-19\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224469" cy="2808312"/>
          </a:xfrm>
          <a:prstGeom prst="rect">
            <a:avLst/>
          </a:prstGeom>
          <a:noFill/>
        </p:spPr>
      </p:pic>
      <p:pic>
        <p:nvPicPr>
          <p:cNvPr id="10" name="Picture 4" descr="C:\Users\Admin\Documents\Pictures\2017-05-19\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4176463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174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                                Подготовили:                                   воспитатели                                   МДОУ детского сада «Росинка»                                  Букина Е. В., Макарова Е. Ю.                            г. Мышкин,                          май 2017г.</vt:lpstr>
      <vt:lpstr>            </vt:lpstr>
      <vt:lpstr>                                                                            Актуальность       Патриотическое воспитание подрастающего поколения является одной из самых актуальных задач нашего времени. Понятие «патриотизм» включает в себя любовь к Родине, к земле, где родился и вырос, гордость за исторические свершения народа.       Современные дети разделены во времени с непосредственными участниками Отечественной Войны уже несколькими поколениями. Каждое следующее поколение знает о Великой Отечественной Войне все меньше и меньше.        Поэтому  необходимо ещё до школы сформировать у детей первоначальные достоверные представления об истории нашей Родины, интерес к её изучению в будущем.                   </vt:lpstr>
      <vt:lpstr>              Цель: воспитание патриотизма, чувства гордости за подвиг нашего  народа в Великой Отечественной Войне.  Задачи: 1. Сообщить элементарные сведения о Великой Отечественной Войне.  2Воспитывать гордость и уважение к ветеранам ВОВ.  3. Формировать чувство гордости за родину, за наш народ.  4. Воспитывать трепетное отношение к празднику победы, уважение к  заслугам и подвигам воинов Великой Отечественной Войны.   5. Привлечь родителей к совместной деятельности.</vt:lpstr>
      <vt:lpstr>                   Планируемые результаты               </vt:lpstr>
      <vt:lpstr>                        Подготовительный этап                          - подготовка материала о ВОВ;                          - рассматривание иллюстраций;                          - проведение анкетирования  для родителей;                          - подбор литературных произведений о войне;                          - подготовка бесед, конспектов о ВОВ.  </vt:lpstr>
      <vt:lpstr>Основной этап</vt:lpstr>
      <vt:lpstr>                                               </vt:lpstr>
      <vt:lpstr>Слайд 9</vt:lpstr>
      <vt:lpstr>Слайд 10</vt:lpstr>
      <vt:lpstr>Слайд 11</vt:lpstr>
      <vt:lpstr>                                    Спасибо за внимание 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34</cp:revision>
  <dcterms:created xsi:type="dcterms:W3CDTF">2017-05-06T06:52:21Z</dcterms:created>
  <dcterms:modified xsi:type="dcterms:W3CDTF">2018-02-20T17:31:35Z</dcterms:modified>
</cp:coreProperties>
</file>