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2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3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725AA-236F-4A65-83A1-18A871E3AF3E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16B85-AF65-4109-9E86-EC82B39E1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\Downloads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57840" cy="72152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85925"/>
            <a:ext cx="7772400" cy="2357455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/>
              <a:t>«Неизведанное рядом»</a:t>
            </a:r>
            <a:br>
              <a:rPr lang="ru-RU" sz="3600" b="1" dirty="0" smtClean="0"/>
            </a:br>
            <a:r>
              <a:rPr lang="ru-RU" sz="1400" b="1" dirty="0" smtClean="0"/>
              <a:t>(презентация к мастер - классу)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071810"/>
            <a:ext cx="7058052" cy="3357586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1400" smtClean="0"/>
              <a:t>                                                                                            </a:t>
            </a:r>
            <a:endParaRPr lang="ru-RU" sz="1400" dirty="0" smtClean="0"/>
          </a:p>
          <a:p>
            <a:pPr algn="l"/>
            <a:endParaRPr lang="ru-RU" sz="1400" dirty="0" smtClean="0"/>
          </a:p>
          <a:p>
            <a:pPr algn="l"/>
            <a:endParaRPr lang="ru-RU" sz="1400" dirty="0" smtClean="0"/>
          </a:p>
          <a:p>
            <a:pPr algn="l"/>
            <a:endParaRPr lang="ru-RU" sz="2900" dirty="0" smtClean="0"/>
          </a:p>
          <a:p>
            <a:pPr algn="l"/>
            <a:r>
              <a:rPr lang="ru-RU" sz="2900" dirty="0" smtClean="0"/>
              <a:t>                                                                                           </a:t>
            </a:r>
          </a:p>
          <a:p>
            <a:pPr algn="l"/>
            <a:endParaRPr lang="ru-RU" sz="2900" dirty="0" smtClean="0"/>
          </a:p>
          <a:p>
            <a:pPr algn="l"/>
            <a:r>
              <a:rPr lang="ru-RU" sz="1800" smtClean="0"/>
              <a:t>                                                                                                                </a:t>
            </a:r>
            <a:r>
              <a:rPr lang="ru-RU" sz="1800" smtClean="0">
                <a:solidFill>
                  <a:schemeClr val="tx1"/>
                </a:solidFill>
              </a:rPr>
              <a:t>Подготовил</a:t>
            </a:r>
            <a:r>
              <a:rPr lang="ru-RU" sz="1800" dirty="0" smtClean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воспитатель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МДОУ  детский сад «Росинка»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Макарова Е. Ю. 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                                                 </a:t>
            </a:r>
          </a:p>
          <a:p>
            <a:pPr algn="l"/>
            <a:endParaRPr lang="ru-RU" sz="2900" dirty="0" smtClean="0">
              <a:solidFill>
                <a:schemeClr val="tx1"/>
              </a:solidFill>
            </a:endParaRPr>
          </a:p>
          <a:p>
            <a:pPr algn="l"/>
            <a:r>
              <a:rPr lang="ru-RU" sz="1800" smtClean="0">
                <a:solidFill>
                  <a:schemeClr val="tx1"/>
                </a:solidFill>
              </a:rPr>
              <a:t>                                                                              г</a:t>
            </a:r>
            <a:r>
              <a:rPr lang="ru-RU" sz="1800" dirty="0" smtClean="0">
                <a:solidFill>
                  <a:schemeClr val="tx1"/>
                </a:solidFill>
              </a:rPr>
              <a:t>. Мышкин, 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19 марта 2018г.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0"/>
            <a:ext cx="6000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дошкольное образовательное учреждение</a:t>
            </a:r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«Росинка»</a:t>
            </a:r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Елена\Downloads\407-3_en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22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C:\Users\Елена\Downloads\407-3_enl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122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274638"/>
            <a:ext cx="8858312" cy="93978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Опыт </a:t>
            </a:r>
            <a:r>
              <a:rPr lang="ru-RU" sz="2400" b="1" dirty="0" smtClean="0"/>
              <a:t>№ 3. «Радуга из </a:t>
            </a:r>
            <a:r>
              <a:rPr lang="ru-RU" sz="2400" b="1" dirty="0" smtClean="0"/>
              <a:t>воды»</a:t>
            </a:r>
            <a:br>
              <a:rPr lang="ru-RU" sz="2400" b="1" dirty="0" smtClean="0"/>
            </a:br>
            <a:r>
              <a:rPr lang="ru-RU" sz="2400" b="1" dirty="0" smtClean="0"/>
              <a:t>Цель</a:t>
            </a:r>
            <a:r>
              <a:rPr lang="ru-RU" sz="2400" b="1" dirty="0" smtClean="0"/>
              <a:t>: схематично показать и объяснить,  как появляется радуга.</a:t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10" name="Picture 10" descr="https://www.iron-on-labels.co.uk/images/newicons/9tmn4Hcodoggy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1928802"/>
            <a:ext cx="1428760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Елена\Downloads\cvety-sirenevye-kapli-ros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28588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Опыт № 4. «Водные шапочки»</a:t>
            </a:r>
            <a:br>
              <a:rPr lang="ru-RU" sz="2400" b="1" dirty="0" smtClean="0"/>
            </a:br>
            <a:r>
              <a:rPr lang="ru-RU" sz="2400" b="1" dirty="0" smtClean="0"/>
              <a:t>Цель: знакомство со свойством воды.</a:t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11" name="Picture 27" descr="http://clipartsign.com/upload/2015/12/02/cute-puppies-dog-cartoon-imag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4071942"/>
            <a:ext cx="2357414" cy="2357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3" name="Picture 13" descr="http://lh6.ggpht.com/IFoDFT8yfk4nPEnx4wCrEIB3fuwKxP5S8srWx3L0GKu4GEVQ5-t2Ym_rWu8J0MXY5v0=h5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1048" y="0"/>
            <a:ext cx="922504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14" name="Picture 14" descr="C:\Users\Елена\Downloads\canstock2306990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</a:blip>
          <a:srcRect b="8854"/>
          <a:stretch>
            <a:fillRect/>
          </a:stretch>
        </p:blipFill>
        <p:spPr bwMode="auto">
          <a:xfrm>
            <a:off x="4214810" y="5429264"/>
            <a:ext cx="1859810" cy="1000132"/>
          </a:xfrm>
          <a:prstGeom prst="rect">
            <a:avLst/>
          </a:prstGeom>
          <a:noFill/>
          <a:ln w="317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5" name="Picture 1" descr="C:\Users\Елена\Downloads\img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Елена\Downloads\193263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4325"/>
            <a:ext cx="9144000" cy="70294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0"/>
            <a:ext cx="6000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дошкольное образовательное учреждение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«Росинка»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Елена\Downloads\s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840" y="-214338"/>
            <a:ext cx="9157840" cy="7215238"/>
          </a:xfrm>
          <a:prstGeom prst="rect">
            <a:avLst/>
          </a:prstGeom>
          <a:noFill/>
        </p:spPr>
      </p:pic>
      <p:pic>
        <p:nvPicPr>
          <p:cNvPr id="3080" name="Picture 8" descr="https://ds02.infourok.ru/uploads/ex/0b2e/0001dfed-ef65c6e9/img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85775"/>
            <a:ext cx="9144000" cy="7286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C:\Users\Елена\Downloads\193263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7174"/>
            <a:ext cx="9144000" cy="69723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274638"/>
            <a:ext cx="4071966" cy="5726130"/>
          </a:xfrm>
        </p:spPr>
        <p:txBody>
          <a:bodyPr>
            <a:noAutofit/>
          </a:bodyPr>
          <a:lstStyle/>
          <a:p>
            <a:pPr algn="l"/>
            <a:r>
              <a:rPr lang="ru-RU" sz="2400" i="1" smtClean="0">
                <a:latin typeface="Bookman Old Style" pitchFamily="18" charset="0"/>
                <a:cs typeface="Times New Roman" pitchFamily="18" charset="0"/>
              </a:rPr>
              <a:t>«Детское </a:t>
            </a:r>
            <a:r>
              <a:rPr lang="ru-RU" sz="2400" i="1" dirty="0" smtClean="0">
                <a:latin typeface="Bookman Old Style" pitchFamily="18" charset="0"/>
                <a:cs typeface="Times New Roman" pitchFamily="18" charset="0"/>
              </a:rPr>
              <a:t>экспериментирование - это особая форма поисковой деятельности дошкольников, в которой проявляется собственная активность детей, направленная на получение новых сведений </a:t>
            </a:r>
            <a:r>
              <a:rPr lang="ru-RU" sz="2400" i="1" smtClean="0">
                <a:latin typeface="Bookman Old Style" pitchFamily="18" charset="0"/>
                <a:cs typeface="Times New Roman" pitchFamily="18" charset="0"/>
              </a:rPr>
              <a:t>и </a:t>
            </a:r>
            <a:r>
              <a:rPr lang="ru-RU" sz="2400" i="1" smtClean="0">
                <a:latin typeface="Bookman Old Style" pitchFamily="18" charset="0"/>
                <a:cs typeface="Times New Roman" pitchFamily="18" charset="0"/>
              </a:rPr>
              <a:t>знаний»</a:t>
            </a:r>
            <a:endParaRPr lang="ru-RU" sz="2400" i="1" dirty="0"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17413" name="Picture 5" descr="C:\Users\Елена\Downloads\0004-004-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785794"/>
            <a:ext cx="3000375" cy="45243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5786454"/>
            <a:ext cx="2714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Н.Н.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Поддьяков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Елена\Downloads\1932634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48464"/>
            <a:ext cx="9144000" cy="69064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428992" y="2571744"/>
            <a:ext cx="2071702" cy="134302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7030A0"/>
                </a:solidFill>
              </a:rPr>
              <a:t>опыты</a:t>
            </a:r>
          </a:p>
          <a:p>
            <a:pPr algn="ctr"/>
            <a:r>
              <a:rPr lang="ru-RU" sz="1600" dirty="0" smtClean="0">
                <a:solidFill>
                  <a:srgbClr val="7030A0"/>
                </a:solidFill>
              </a:rPr>
              <a:t>и</a:t>
            </a:r>
          </a:p>
          <a:p>
            <a:pPr algn="ctr"/>
            <a:r>
              <a:rPr lang="ru-RU" sz="1600" dirty="0" smtClean="0">
                <a:solidFill>
                  <a:srgbClr val="7030A0"/>
                </a:solidFill>
              </a:rPr>
              <a:t>эксперименты 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928794" y="571480"/>
            <a:ext cx="1985970" cy="9144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формируют  у детей познавательный  интерес</a:t>
            </a:r>
            <a:endParaRPr lang="ru-RU" sz="1200" dirty="0"/>
          </a:p>
        </p:txBody>
      </p:sp>
      <p:sp>
        <p:nvSpPr>
          <p:cNvPr id="9" name="Овал 8"/>
          <p:cNvSpPr/>
          <p:nvPr/>
        </p:nvSpPr>
        <p:spPr>
          <a:xfrm>
            <a:off x="142844" y="2571744"/>
            <a:ext cx="2500330" cy="135732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развивают  наблюдательность, мыслительную  деятельность; творческие способности</a:t>
            </a:r>
            <a:endParaRPr lang="ru-RU" sz="1200" dirty="0"/>
          </a:p>
        </p:txBody>
      </p:sp>
      <p:sp>
        <p:nvSpPr>
          <p:cNvPr id="11" name="Овал 10"/>
          <p:cNvSpPr/>
          <p:nvPr/>
        </p:nvSpPr>
        <p:spPr>
          <a:xfrm>
            <a:off x="5214942" y="4857760"/>
            <a:ext cx="2500330" cy="135732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учат  ребёнка анализировать, делать выводы, устанавливать причинно-следственные связи</a:t>
            </a:r>
            <a:endParaRPr lang="ru-RU" sz="1200" dirty="0"/>
          </a:p>
        </p:txBody>
      </p:sp>
      <p:sp>
        <p:nvSpPr>
          <p:cNvPr id="12" name="Овал 11"/>
          <p:cNvSpPr/>
          <p:nvPr/>
        </p:nvSpPr>
        <p:spPr>
          <a:xfrm>
            <a:off x="1428728" y="4929198"/>
            <a:ext cx="2000264" cy="1071570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расширяют  кругозор  детей</a:t>
            </a:r>
            <a:endParaRPr lang="ru-RU" sz="1200" dirty="0"/>
          </a:p>
        </p:txBody>
      </p:sp>
      <p:sp>
        <p:nvSpPr>
          <p:cNvPr id="13" name="Овал 12"/>
          <p:cNvSpPr/>
          <p:nvPr/>
        </p:nvSpPr>
        <p:spPr>
          <a:xfrm>
            <a:off x="6429388" y="2643182"/>
            <a:ext cx="2357454" cy="128588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поддерживают  у детей инициативу, сообразительность, самостоятельность</a:t>
            </a:r>
            <a:endParaRPr lang="ru-RU" sz="1200" dirty="0"/>
          </a:p>
        </p:txBody>
      </p:sp>
      <p:sp>
        <p:nvSpPr>
          <p:cNvPr id="17" name="Овал 16"/>
          <p:cNvSpPr/>
          <p:nvPr/>
        </p:nvSpPr>
        <p:spPr>
          <a:xfrm>
            <a:off x="5715008" y="714356"/>
            <a:ext cx="212884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 способствуют обогащению словарного запаса</a:t>
            </a:r>
            <a:endParaRPr lang="ru-RU" sz="1200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16200000" flipH="1">
            <a:off x="3107521" y="1678769"/>
            <a:ext cx="1143008" cy="785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endCxn id="7" idx="7"/>
          </p:cNvCxnSpPr>
          <p:nvPr/>
        </p:nvCxnSpPr>
        <p:spPr>
          <a:xfrm rot="5400000">
            <a:off x="5179218" y="1661132"/>
            <a:ext cx="1125376" cy="1089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9" idx="6"/>
            <a:endCxn id="7" idx="2"/>
          </p:cNvCxnSpPr>
          <p:nvPr/>
        </p:nvCxnSpPr>
        <p:spPr>
          <a:xfrm flipV="1">
            <a:off x="2643174" y="3243258"/>
            <a:ext cx="785818" cy="7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2857488" y="4000504"/>
            <a:ext cx="1143008" cy="857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5214942" y="3714752"/>
            <a:ext cx="1200152" cy="1128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endCxn id="13" idx="2"/>
          </p:cNvCxnSpPr>
          <p:nvPr/>
        </p:nvCxnSpPr>
        <p:spPr>
          <a:xfrm>
            <a:off x="5500694" y="3286124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C:\Users\Елена\Downloads\193263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60" name="Picture 4" descr="https://ds02.infourok.ru/uploads/ex/0dd5/0003cadc-ec4a5114/1/img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9" y="500042"/>
            <a:ext cx="7730386" cy="5797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C:\Users\Елена\Downloads\193263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4325"/>
            <a:ext cx="9144000" cy="72009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8472518" cy="18573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/>
              <a:t>Малыш — природный исследователь окружающего мира. Мир открывается ребенку через опыт его личных ощущений, действий, переживаний. Благодаря этому он познает мир, в который пришел. Он изучает все как может и чем может – глазами, руками, языком, носом. Он радуется даже самому маленькому открытию.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20483" name="Picture 3" descr="http://img.minibanda.ru/Notes/5/3/d/cache/53d64441-b4a0-40a0-98ef-3cf07a307962-w800-h8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786058"/>
            <a:ext cx="2643207" cy="1930986"/>
          </a:xfrm>
          <a:prstGeom prst="rect">
            <a:avLst/>
          </a:prstGeom>
          <a:noFill/>
        </p:spPr>
      </p:pic>
      <p:pic>
        <p:nvPicPr>
          <p:cNvPr id="20487" name="Picture 7" descr="https://ds04.infourok.ru/uploads/ex/0787/000adcf6-5fcf6f02/hello_html_18b1a798.jpg"/>
          <p:cNvPicPr>
            <a:picLocks noChangeAspect="1" noChangeArrowheads="1"/>
          </p:cNvPicPr>
          <p:nvPr/>
        </p:nvPicPr>
        <p:blipFill>
          <a:blip r:embed="rId4"/>
          <a:srcRect b="15999"/>
          <a:stretch>
            <a:fillRect/>
          </a:stretch>
        </p:blipFill>
        <p:spPr bwMode="auto">
          <a:xfrm>
            <a:off x="3428992" y="3571876"/>
            <a:ext cx="2381250" cy="3000395"/>
          </a:xfrm>
          <a:prstGeom prst="rect">
            <a:avLst/>
          </a:prstGeom>
          <a:noFill/>
        </p:spPr>
      </p:pic>
      <p:pic>
        <p:nvPicPr>
          <p:cNvPr id="20490" name="Picture 10" descr="http://i072.radikal.ru/1506/33/9c7537cf546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646488"/>
            <a:ext cx="2714643" cy="2384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C:\Users\Елена\Downloads\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8072494" cy="165416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200" b="1" dirty="0" smtClean="0"/>
              <a:t>Сказка</a:t>
            </a:r>
            <a:br>
              <a:rPr lang="ru-RU" sz="3200" b="1" dirty="0" smtClean="0"/>
            </a:br>
            <a:r>
              <a:rPr lang="ru-RU" sz="4000" b="1" dirty="0" smtClean="0"/>
              <a:t>«Путешествие маленького щенка»</a:t>
            </a:r>
            <a:endParaRPr lang="ru-RU" sz="4000" b="1" dirty="0"/>
          </a:p>
        </p:txBody>
      </p:sp>
      <p:pic>
        <p:nvPicPr>
          <p:cNvPr id="22536" name="Picture 8" descr="http://www.playcast.ru/uploads/2017/12/10/240976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786190"/>
            <a:ext cx="2905092" cy="2905092"/>
          </a:xfrm>
          <a:prstGeom prst="rect">
            <a:avLst/>
          </a:prstGeom>
          <a:noFill/>
        </p:spPr>
      </p:pic>
      <p:sp>
        <p:nvSpPr>
          <p:cNvPr id="5124" name="AutoShape 4" descr="C:\Users\%D0%95%D0%BB%D0%B5%D0%BD%D0%B0\Downloads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C:\Users\%D0%95%D0%BB%D0%B5%D0%BD%D0%B0\Downloads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 descr="C:\Users\%D0%95%D0%BB%D0%B5%D0%BD%D0%B0\Downloads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7" descr="C:\Users\Елена\Downloads\0_ec7a0_ef01f68_ori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0930"/>
            <a:ext cx="9189928" cy="68689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Опыт № 1. «Цветок, распустившийся на воде»</a:t>
            </a:r>
            <a:br>
              <a:rPr lang="ru-RU" sz="2400" b="1" dirty="0" smtClean="0"/>
            </a:br>
            <a:r>
              <a:rPr lang="ru-RU" sz="2400" b="1" dirty="0" smtClean="0"/>
              <a:t>Цель: знакомство со свойствами бумаги (намокает).</a:t>
            </a:r>
            <a:endParaRPr lang="ru-RU" sz="2400" b="1" dirty="0"/>
          </a:p>
        </p:txBody>
      </p:sp>
      <p:pic>
        <p:nvPicPr>
          <p:cNvPr id="12" name="Picture 27" descr="http://clipartsign.com/upload/2015/12/02/cute-puppies-dog-cartoon-imag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500438"/>
            <a:ext cx="3143232" cy="3143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20" name="Picture 20" descr="C:\Users\Елена\Downloads\cebe610d33d8b827e3db4b194af492b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Опыт № 2. «Дождевые облака»</a:t>
            </a:r>
            <a:br>
              <a:rPr lang="ru-RU" sz="2400" b="1" dirty="0" smtClean="0"/>
            </a:br>
            <a:r>
              <a:rPr lang="ru-RU" sz="2400" b="1" dirty="0" smtClean="0"/>
              <a:t>Цель:  схематично показать и объяснить, как идёт дождь. </a:t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25619" name="Picture 19" descr="http://umochki.ru/images/zagadki/zhivotnie/sobaka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357562"/>
            <a:ext cx="2238380" cy="2238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200</Words>
  <PresentationFormat>Экран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«Неизведанное рядом» (презентация к мастер - классу) </vt:lpstr>
      <vt:lpstr>Слайд 2</vt:lpstr>
      <vt:lpstr>«Детское экспериментирование - это особая форма поисковой деятельности дошкольников, в которой проявляется собственная активность детей, направленная на получение новых сведений и знаний»</vt:lpstr>
      <vt:lpstr>Слайд 4</vt:lpstr>
      <vt:lpstr>Слайд 5</vt:lpstr>
      <vt:lpstr>Малыш — природный исследователь окружающего мира. Мир открывается ребенку через опыт его личных ощущений, действий, переживаний. Благодаря этому он познает мир, в который пришел. Он изучает все как может и чем может – глазами, руками, языком, носом. Он радуется даже самому маленькому открытию. </vt:lpstr>
      <vt:lpstr>    Сказка «Путешествие маленького щенка»</vt:lpstr>
      <vt:lpstr>Опыт № 1. «Цветок, распустившийся на воде» Цель: знакомство со свойствами бумаги (намокает).</vt:lpstr>
      <vt:lpstr>Опыт № 2. «Дождевые облака» Цель:  схематично показать и объяснить, как идёт дождь.  </vt:lpstr>
      <vt:lpstr> Опыт № 3. «Радуга из воды» Цель: схематично показать и объяснить,  как появляется радуга. </vt:lpstr>
      <vt:lpstr>Опыт № 4. «Водные шапочки» Цель: знакомство со свойством воды. 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50</cp:revision>
  <dcterms:created xsi:type="dcterms:W3CDTF">2018-03-09T10:52:16Z</dcterms:created>
  <dcterms:modified xsi:type="dcterms:W3CDTF">2018-03-10T08:27:17Z</dcterms:modified>
</cp:coreProperties>
</file>