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221089"/>
            <a:ext cx="8458200" cy="1854698"/>
          </a:xfrm>
        </p:spPr>
        <p:txBody>
          <a:bodyPr/>
          <a:lstStyle/>
          <a:p>
            <a:pPr algn="ctr"/>
            <a:r>
              <a:rPr lang="ru-RU" dirty="0" smtClean="0"/>
              <a:t>День Победы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2017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0752" y="3717032"/>
            <a:ext cx="72008" cy="1083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для сайта\фотогалерея\День Победы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16565" r="6818"/>
          <a:stretch/>
        </p:blipFill>
        <p:spPr bwMode="auto">
          <a:xfrm>
            <a:off x="3419872" y="188640"/>
            <a:ext cx="5460713" cy="38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8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для сайта\фотогалерея\День Победы\20180221_131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51596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2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для сайта\фотогалерея\День Победы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60432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3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ля сайта\фотогалерея\День Победы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3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ля сайта\фотогалерея\День Победы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0843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0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ля сайта\фотогалерея\День Победы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12427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3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для сайта\фотогалерея\День Победы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12427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0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для сайта\фотогалерея\День Победы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12427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5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ля сайта\фотогалерея\День Побед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для сайта\фотогалерея\День Победы\20180221_131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057804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1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для сайта\фотогалерея\День Победы\20180508_101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659982" cy="62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94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День Победы  2017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  2017 год</dc:title>
  <dc:creator>Любовь</dc:creator>
  <cp:lastModifiedBy>user</cp:lastModifiedBy>
  <cp:revision>1</cp:revision>
  <dcterms:created xsi:type="dcterms:W3CDTF">2019-02-13T18:20:32Z</dcterms:created>
  <dcterms:modified xsi:type="dcterms:W3CDTF">2019-02-13T18:27:14Z</dcterms:modified>
</cp:coreProperties>
</file>