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Краски осени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117180" cy="861420"/>
          </a:xfrm>
        </p:spPr>
        <p:txBody>
          <a:bodyPr/>
          <a:lstStyle/>
          <a:p>
            <a:pPr algn="ctr"/>
            <a:r>
              <a:rPr lang="ru-RU" dirty="0" smtClean="0"/>
              <a:t>Группа «Непоседы»</a:t>
            </a:r>
          </a:p>
          <a:p>
            <a:pPr algn="ctr"/>
            <a:r>
              <a:rPr lang="ru-RU" smtClean="0"/>
              <a:t>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5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сайта\фотогалерея\Краски осени\20151021_10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3184" y="1095248"/>
            <a:ext cx="6100732" cy="45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9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сайта\фотогалерея\Краски осени\20151021_10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8533" y="1042137"/>
            <a:ext cx="6251911" cy="46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1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сайта\фотогалерея\Краски осени\20151021_10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4147" y="1074245"/>
            <a:ext cx="6508777" cy="48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сайта\фотогалерея\Краски осени\20151021_102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4294" y="985076"/>
            <a:ext cx="6371488" cy="47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8307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0</TotalTime>
  <Words>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Summer</vt:lpstr>
      <vt:lpstr>Краски осени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осени</dc:title>
  <dc:creator>Любовь</dc:creator>
  <cp:lastModifiedBy>user</cp:lastModifiedBy>
  <cp:revision>1</cp:revision>
  <dcterms:created xsi:type="dcterms:W3CDTF">2019-02-13T18:28:12Z</dcterms:created>
  <dcterms:modified xsi:type="dcterms:W3CDTF">2019-02-13T18:32:27Z</dcterms:modified>
</cp:coreProperties>
</file>