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117180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Маленькие непоседы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117180" cy="861420"/>
          </a:xfrm>
        </p:spPr>
        <p:txBody>
          <a:bodyPr/>
          <a:lstStyle/>
          <a:p>
            <a:pPr algn="ctr"/>
            <a:r>
              <a:rPr lang="ru-RU" dirty="0" smtClean="0"/>
              <a:t>Группа «Непоседы»</a:t>
            </a:r>
          </a:p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74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сайта\фотогалерея\Маленькие Непоседы\20181022_10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952" y="10841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сайта\фотогалерея\Маленькие Непоседы\20181022_102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5976" y="205628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8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сайта\фотогалерея\Маленькие Непоседы\20181022_102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221" y="1108179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1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сайта\фотогалерея\Маленькие Непоседы\20181022_102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023" y="1025781"/>
            <a:ext cx="5544998" cy="41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ля сайта\фотогалерея\Маленькие Непоседы\20181022_102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0669" y="2012139"/>
            <a:ext cx="5370966" cy="40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9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сайта\фотогалерея\Маленькие Непоседы\20181022_102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978" y="1024169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ля сайта\фотогалерея\Маленькие Непоседы\20181023_154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4481" y="1492222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сайта\фотогалерея\Маленькие Непоседы\20181023_155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0173" y="964164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0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ля сайта\фотогалерея\Маленькие Непоседы\Наши малыши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1756" y="693748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9891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0</TotalTime>
  <Words>8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Маленькие непоседы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непоседы</dc:title>
  <dc:creator>Любовь</dc:creator>
  <cp:lastModifiedBy>user</cp:lastModifiedBy>
  <cp:revision>1</cp:revision>
  <dcterms:created xsi:type="dcterms:W3CDTF">2019-02-13T18:33:29Z</dcterms:created>
  <dcterms:modified xsi:type="dcterms:W3CDTF">2019-02-13T18:41:46Z</dcterms:modified>
</cp:coreProperties>
</file>