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Наши поделки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7117180" cy="8614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2018 год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руппа «Весёлые мышата» (подготовительная к школе группа)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0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сайта\фотогалерея\Наши поделки\20180109_130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2967" y="581580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0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сайта\фотогалерея\Наши поделки\20180109_131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476672"/>
            <a:ext cx="812439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ля сайта\фотогалерея\Наши поделки\20180109_131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548680"/>
            <a:ext cx="735630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6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ля сайта\фотогалерея\Наши поделки\20180109_131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476672"/>
            <a:ext cx="774035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3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ля сайта\фотогалерея\Наши поделки\20180109_131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55497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0</TotalTime>
  <Words>15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Autumn</vt:lpstr>
      <vt:lpstr>Наши поделки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поделки</dc:title>
  <dc:creator>Любовь</dc:creator>
  <cp:lastModifiedBy>user</cp:lastModifiedBy>
  <cp:revision>1</cp:revision>
  <dcterms:created xsi:type="dcterms:W3CDTF">2019-02-13T18:42:15Z</dcterms:created>
  <dcterms:modified xsi:type="dcterms:W3CDTF">2019-02-13T18:48:18Z</dcterms:modified>
</cp:coreProperties>
</file>