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Однажды зимой…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11718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Участие в акции «Покормите птиц зимой!»</a:t>
            </a:r>
          </a:p>
          <a:p>
            <a:pPr algn="ctr"/>
            <a:r>
              <a:rPr lang="ru-RU" dirty="0" smtClean="0"/>
              <a:t>Группа «Непоседы»</a:t>
            </a:r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3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сайта\фотогалерея\Однажды зимним утро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6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сайта\фотогалерея\Однажды зимним утро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1242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8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айта\фотогалерея\Однажды зимним утро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4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сайта\фотогалерея\Однажды зимним утро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1242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4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айта\фотогалерея\Однажды зимним утром\Наши малы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07138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0</TotalTime>
  <Words>17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Winter</vt:lpstr>
      <vt:lpstr>Однажды зимой…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Однажды зимой…</dc:title>
  <dc:creator>Любовь</dc:creator>
  <cp:lastModifiedBy>user</cp:lastModifiedBy>
  <cp:revision>1</cp:revision>
  <dcterms:created xsi:type="dcterms:W3CDTF">2019-02-13T18:49:12Z</dcterms:created>
  <dcterms:modified xsi:type="dcterms:W3CDTF">2019-02-13T18:54:13Z</dcterms:modified>
</cp:coreProperties>
</file>