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7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1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9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8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0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9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0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7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97FD-EE69-4FAA-859A-FB9D816B0F6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3DF5-2DBE-482D-AF07-D98D3E888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9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60" y="12191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Зимние забавы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080" y="4355465"/>
            <a:ext cx="10515600" cy="10547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Группа «Светлячок»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2018 год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83207"/>
            <a:ext cx="2499945" cy="25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580" y="1815783"/>
            <a:ext cx="5547360" cy="416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4059" y="1815782"/>
            <a:ext cx="5547361" cy="41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2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058" y="1498203"/>
            <a:ext cx="5521325" cy="41409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3217" y="1480820"/>
            <a:ext cx="5521325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3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738" y="1616393"/>
            <a:ext cx="5059681" cy="3794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1275" y="1622107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8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9127" y="1673820"/>
            <a:ext cx="5167316" cy="38754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0124" y="1730675"/>
            <a:ext cx="5167317" cy="3761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9377" y="1673820"/>
            <a:ext cx="5167315" cy="387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5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Зимние забавы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HomeAcer</dc:creator>
  <cp:lastModifiedBy>HomeAcer</cp:lastModifiedBy>
  <cp:revision>3</cp:revision>
  <dcterms:created xsi:type="dcterms:W3CDTF">2019-02-12T13:25:07Z</dcterms:created>
  <dcterms:modified xsi:type="dcterms:W3CDTF">2019-02-12T13:45:34Z</dcterms:modified>
</cp:coreProperties>
</file>