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70CC9A-C011-46B2-A993-FC0F72E07BF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A69DA8-D557-4306-9FA2-C72C77F6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Конкурс «Апрельская веснушка»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84887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Подготовительная группа «Светлячок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smtClean="0">
                <a:solidFill>
                  <a:srgbClr val="FFFF00"/>
                </a:solidFill>
              </a:rPr>
              <a:t>2017 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ля сайта\фотогалерея\Наши достижения\апрельская веснушка\DSC02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ля сайта\фотогалерея\Наши достижения\апрельская веснушка\DSC02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ля сайта\фотогалерея\Наши достижения\апрельская веснушка\DSC0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для сайта\фотогалерея\Наши достижения\апрельская веснушка\DSC0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13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Конкурс «Апрельская веснушка»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«Апрельская веснушка»</dc:title>
  <dc:creator>Home</dc:creator>
  <cp:lastModifiedBy>вв</cp:lastModifiedBy>
  <cp:revision>2</cp:revision>
  <dcterms:created xsi:type="dcterms:W3CDTF">2019-02-11T13:44:34Z</dcterms:created>
  <dcterms:modified xsi:type="dcterms:W3CDTF">2019-02-12T05:24:29Z</dcterms:modified>
</cp:coreProperties>
</file>