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E88FAC8-8505-404A-882C-5B9F1C2C0B2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452E03-40E5-4AB0-A6A4-C38BECA3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Олимпийские игры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603456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Подготовительная группа «Светлячок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smtClean="0">
                <a:solidFill>
                  <a:srgbClr val="FFFF00"/>
                </a:solidFill>
              </a:rPr>
              <a:t>2017 г.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для сайта\фотогалерея\Олимпийские игры\20170601_1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826520" cy="5102027"/>
          </a:xfrm>
          <a:prstGeom prst="rect">
            <a:avLst/>
          </a:prstGeom>
          <a:noFill/>
        </p:spPr>
      </p:pic>
      <p:pic>
        <p:nvPicPr>
          <p:cNvPr id="5" name="Picture 2" descr="F:\для сайта\фотогалерея\Олимпийские игры\20170601_10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F:\для сайта\фотогалерея\Олимпийские игры\20170601_110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618402" cy="4824536"/>
          </a:xfrm>
          <a:prstGeom prst="rect">
            <a:avLst/>
          </a:prstGeom>
          <a:noFill/>
        </p:spPr>
      </p:pic>
      <p:pic>
        <p:nvPicPr>
          <p:cNvPr id="2052" name="Picture 4" descr="F:\для сайта\фотогалерея\Олимпийские игры\20170601_11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для сайта\фотогалерея\Олимпийские игры\20170601_105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80420" cy="5040560"/>
          </a:xfrm>
          <a:prstGeom prst="rect">
            <a:avLst/>
          </a:prstGeom>
          <a:noFill/>
        </p:spPr>
      </p:pic>
      <p:pic>
        <p:nvPicPr>
          <p:cNvPr id="3075" name="Picture 3" descr="F:\для сайта\фотогалерея\Олимпийские игры\20170601_105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396285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</TotalTime>
  <Words>10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Олимпийские игры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Home</dc:creator>
  <cp:lastModifiedBy>вв</cp:lastModifiedBy>
  <cp:revision>3</cp:revision>
  <dcterms:created xsi:type="dcterms:W3CDTF">2019-02-11T13:51:43Z</dcterms:created>
  <dcterms:modified xsi:type="dcterms:W3CDTF">2019-02-12T05:26:03Z</dcterms:modified>
</cp:coreProperties>
</file>