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</a:rPr>
              <a:t>Основы безопасности жизнедеятельности детей </a:t>
            </a:r>
            <a:r>
              <a:rPr lang="ru-RU" dirty="0" smtClean="0"/>
              <a:t>Конспект занятие-драматизация </a:t>
            </a:r>
            <a:br>
              <a:rPr lang="ru-RU" dirty="0" smtClean="0"/>
            </a:br>
            <a:r>
              <a:rPr lang="ru-RU" dirty="0" smtClean="0"/>
              <a:t>«Спичка-невеличка»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Подготовительная группа</a:t>
            </a:r>
          </a:p>
          <a:p>
            <a:pPr algn="r"/>
            <a:r>
              <a:rPr lang="ru-RU" b="1" dirty="0" smtClean="0"/>
              <a:t>Разработал воспитатель </a:t>
            </a:r>
          </a:p>
          <a:p>
            <a:pPr algn="r"/>
            <a:r>
              <a:rPr lang="ru-RU" b="1" dirty="0" smtClean="0"/>
              <a:t>Осипова Н.П.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6434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177406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Цель</a:t>
            </a:r>
            <a:r>
              <a:rPr lang="ru-RU" dirty="0" smtClean="0"/>
              <a:t>: углубить и закрепить знания детей о пользе и вреде огня, 			способствовать формированию навыков правильного 			обращения с ним, учить детей выразительно 						передавать образы героев произведений.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15" y="2459865"/>
            <a:ext cx="5587800" cy="41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01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Материал: костюм Спички, кошка, кот Василий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Предварительная работа:</a:t>
            </a:r>
          </a:p>
          <a:p>
            <a:r>
              <a:rPr lang="ru-RU" dirty="0" smtClean="0"/>
              <a:t>Чтение художественной литературы: С. Маршак «Пожар», «Рассказ о неизвестном герое», «Кошкин дом»; Л. Толстой «Пожар», «Пожарные собаки»; </a:t>
            </a:r>
            <a:r>
              <a:rPr lang="ru-RU" dirty="0" err="1" smtClean="0"/>
              <a:t>О.Вацнетис</a:t>
            </a:r>
            <a:r>
              <a:rPr lang="ru-RU" dirty="0" smtClean="0"/>
              <a:t> «Спички»</a:t>
            </a:r>
          </a:p>
          <a:p>
            <a:r>
              <a:rPr lang="ru-RU" dirty="0" smtClean="0"/>
              <a:t>Рассматривание иллюстраций, распределение ролей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1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7729" y="206062"/>
            <a:ext cx="11590985" cy="649095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Содержание драматизации: </a:t>
            </a:r>
          </a:p>
          <a:p>
            <a:pPr marL="0" indent="0" algn="ctr">
              <a:buNone/>
            </a:pPr>
            <a:r>
              <a:rPr lang="ru-RU" i="1" dirty="0" smtClean="0"/>
              <a:t>использование отрывка из произведения С. Маршака «Кошкин дом».  Дети сидят на стульчиках.</a:t>
            </a:r>
          </a:p>
          <a:p>
            <a:pPr marL="0" indent="0">
              <a:buNone/>
            </a:pPr>
            <a:r>
              <a:rPr lang="ru-RU" b="1" dirty="0" smtClean="0"/>
              <a:t>Педагог</a:t>
            </a:r>
            <a:r>
              <a:rPr lang="ru-RU" dirty="0" smtClean="0"/>
              <a:t>:  	Бим-бом, Бим-бом!</a:t>
            </a:r>
          </a:p>
          <a:p>
            <a:pPr marL="0" indent="0">
              <a:buNone/>
            </a:pPr>
            <a:r>
              <a:rPr lang="ru-RU" dirty="0" smtClean="0"/>
              <a:t>			На дворе высокий дом,</a:t>
            </a:r>
          </a:p>
          <a:p>
            <a:pPr marL="0" indent="0">
              <a:buNone/>
            </a:pPr>
            <a:r>
              <a:rPr lang="ru-RU" dirty="0" smtClean="0"/>
              <a:t>			Ставеньки резные, окна расписные….</a:t>
            </a:r>
          </a:p>
          <a:p>
            <a:pPr marL="0" indent="0">
              <a:buNone/>
            </a:pPr>
            <a:r>
              <a:rPr lang="ru-RU" dirty="0" smtClean="0"/>
              <a:t>- Ребята, а чей это дом?</a:t>
            </a:r>
          </a:p>
          <a:p>
            <a:pPr marL="0" indent="0">
              <a:buNone/>
            </a:pPr>
            <a:r>
              <a:rPr lang="ru-RU" b="1" dirty="0" smtClean="0"/>
              <a:t>Дети</a:t>
            </a:r>
            <a:r>
              <a:rPr lang="ru-RU" dirty="0" smtClean="0"/>
              <a:t>: Это Кошкин дом!</a:t>
            </a:r>
          </a:p>
          <a:p>
            <a:pPr marL="0" indent="0">
              <a:buNone/>
            </a:pPr>
            <a:r>
              <a:rPr lang="ru-RU" b="1" dirty="0" smtClean="0"/>
              <a:t>Педагог</a:t>
            </a:r>
            <a:r>
              <a:rPr lang="ru-RU" dirty="0" smtClean="0"/>
              <a:t>: А где же кошка? Ах, у нее были гости, и она, наверное, ушла их провожать!</a:t>
            </a:r>
          </a:p>
          <a:p>
            <a:pPr marL="0" indent="0">
              <a:buNone/>
            </a:pPr>
            <a:r>
              <a:rPr lang="ru-RU" dirty="0" smtClean="0"/>
              <a:t>			Хозяйка и Василий, усатый старый кот, </a:t>
            </a:r>
          </a:p>
          <a:p>
            <a:pPr marL="0" indent="0">
              <a:buNone/>
            </a:pPr>
            <a:r>
              <a:rPr lang="ru-RU" dirty="0" smtClean="0"/>
              <a:t>			не скоро проводили соседей до ворот. </a:t>
            </a:r>
          </a:p>
          <a:p>
            <a:pPr marL="0" indent="0">
              <a:buNone/>
            </a:pPr>
            <a:r>
              <a:rPr lang="ru-RU" dirty="0" smtClean="0"/>
              <a:t>			Словечко за словечко, и снова разговор, </a:t>
            </a:r>
          </a:p>
          <a:p>
            <a:pPr marL="0" indent="0">
              <a:buNone/>
            </a:pPr>
            <a:r>
              <a:rPr lang="ru-RU" dirty="0" smtClean="0"/>
              <a:t>			а дома перед печкой огонь прожег ковер. </a:t>
            </a:r>
          </a:p>
          <a:p>
            <a:pPr marL="0" indent="0">
              <a:buNone/>
            </a:pPr>
            <a:r>
              <a:rPr lang="ru-RU" dirty="0" smtClean="0"/>
              <a:t>			Вернулся кот Василий, и кошка вслед за ним</a:t>
            </a:r>
          </a:p>
          <a:p>
            <a:pPr marL="0" indent="0">
              <a:buNone/>
            </a:pPr>
            <a:r>
              <a:rPr lang="ru-RU" dirty="0" smtClean="0"/>
              <a:t> 			и вдруг заголосили….. </a:t>
            </a:r>
          </a:p>
          <a:p>
            <a:pPr marL="0" indent="0">
              <a:buNone/>
            </a:pPr>
            <a:r>
              <a:rPr lang="ru-RU" b="1" dirty="0" smtClean="0"/>
              <a:t>Кошка</a:t>
            </a:r>
            <a:r>
              <a:rPr lang="ru-RU" dirty="0" smtClean="0"/>
              <a:t>: Пожар, пожар, кот Василий, вот беда!!!!</a:t>
            </a:r>
          </a:p>
          <a:p>
            <a:pPr marL="0" indent="0">
              <a:buNone/>
            </a:pPr>
            <a:r>
              <a:rPr lang="ru-RU" b="1" dirty="0" smtClean="0"/>
              <a:t>Кот Василий</a:t>
            </a:r>
            <a:r>
              <a:rPr lang="ru-RU" dirty="0" smtClean="0"/>
              <a:t>: Горим, горим, горим!</a:t>
            </a:r>
          </a:p>
          <a:p>
            <a:pPr marL="0" indent="0">
              <a:buNone/>
            </a:pPr>
            <a:r>
              <a:rPr lang="ru-RU" b="1" dirty="0" smtClean="0"/>
              <a:t>Кошка</a:t>
            </a:r>
            <a:r>
              <a:rPr lang="ru-RU" dirty="0" smtClean="0"/>
              <a:t>: С треском, с щелканьем и громом встал огонь над новым домом.</a:t>
            </a:r>
          </a:p>
          <a:p>
            <a:pPr marL="0" indent="0">
              <a:buNone/>
            </a:pPr>
            <a:r>
              <a:rPr lang="ru-RU" b="1" dirty="0" smtClean="0"/>
              <a:t>Кот Василий</a:t>
            </a:r>
            <a:r>
              <a:rPr lang="ru-RU" dirty="0" smtClean="0"/>
              <a:t>: Вот и рухнул Кошкин дом, погорел со всем добром!</a:t>
            </a:r>
          </a:p>
          <a:p>
            <a:pPr marL="0" indent="0">
              <a:buNone/>
            </a:pPr>
            <a:r>
              <a:rPr lang="ru-RU" b="1" dirty="0" smtClean="0"/>
              <a:t>Кошка</a:t>
            </a:r>
            <a:r>
              <a:rPr lang="ru-RU" dirty="0" smtClean="0"/>
              <a:t>: Где теперь я буду жить? </a:t>
            </a:r>
          </a:p>
          <a:p>
            <a:pPr marL="0" indent="0">
              <a:buNone/>
            </a:pPr>
            <a:r>
              <a:rPr lang="ru-RU" b="1" dirty="0" smtClean="0"/>
              <a:t>Кот Василий</a:t>
            </a:r>
            <a:r>
              <a:rPr lang="ru-RU" dirty="0" smtClean="0"/>
              <a:t>: Что я буду сторожить?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433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41" y="141668"/>
            <a:ext cx="11771290" cy="65553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Педагог</a:t>
            </a:r>
            <a:r>
              <a:rPr lang="ru-RU" dirty="0" smtClean="0"/>
              <a:t>: 	Тили-тили-бом, погорел у  кошки дом.</a:t>
            </a:r>
          </a:p>
          <a:p>
            <a:pPr marL="0" indent="0">
              <a:buNone/>
            </a:pPr>
            <a:r>
              <a:rPr lang="ru-RU" dirty="0" smtClean="0"/>
              <a:t> 			Не найти его примет – то ли был он, то ли нет!</a:t>
            </a:r>
          </a:p>
          <a:p>
            <a:pPr marL="0" indent="0">
              <a:buNone/>
            </a:pPr>
            <a:r>
              <a:rPr lang="ru-RU" dirty="0" smtClean="0"/>
              <a:t> 			Не плачьте Кошка и Кот, оставайтесь с нами! </a:t>
            </a:r>
          </a:p>
          <a:p>
            <a:pPr marL="0" indent="0">
              <a:buNone/>
            </a:pPr>
            <a:r>
              <a:rPr lang="ru-RU" dirty="0" smtClean="0"/>
              <a:t>Дети, почему же сгорел Кошкин дом? (ответ детей)  Ребята, что же может случиться, если огонь оставить без присмотра? Или дети возьмут спички и будут им играть? (ответы детей) </a:t>
            </a:r>
          </a:p>
          <a:p>
            <a:pPr marL="0" indent="0">
              <a:buNone/>
            </a:pPr>
            <a:r>
              <a:rPr lang="ru-RU" i="1" dirty="0" smtClean="0"/>
              <a:t>Входит Спичка.</a:t>
            </a:r>
          </a:p>
          <a:p>
            <a:pPr marL="0" indent="0">
              <a:buNone/>
            </a:pPr>
            <a:r>
              <a:rPr lang="ru-RU" b="1" dirty="0" smtClean="0"/>
              <a:t>Спичка</a:t>
            </a:r>
            <a:r>
              <a:rPr lang="ru-RU" dirty="0" smtClean="0"/>
              <a:t>: Вы обо мне? Вот и я! </a:t>
            </a:r>
          </a:p>
          <a:p>
            <a:pPr marL="0" indent="0">
              <a:buNone/>
            </a:pPr>
            <a:r>
              <a:rPr lang="ru-RU" dirty="0" smtClean="0"/>
              <a:t>			Привет вам пламенный, друзья! </a:t>
            </a:r>
          </a:p>
          <a:p>
            <a:pPr marL="0" indent="0">
              <a:buNone/>
            </a:pPr>
            <a:r>
              <a:rPr lang="ru-RU" dirty="0" smtClean="0"/>
              <a:t>			Здравствуйте, ребята, вы меня узнали? </a:t>
            </a:r>
          </a:p>
          <a:p>
            <a:pPr marL="0" indent="0">
              <a:buNone/>
            </a:pPr>
            <a:r>
              <a:rPr lang="ru-RU" dirty="0" smtClean="0"/>
              <a:t>			Я – Спичка-невеличка! Не смотрите, что мала, </a:t>
            </a:r>
          </a:p>
          <a:p>
            <a:pPr marL="0" indent="0">
              <a:buNone/>
            </a:pPr>
            <a:r>
              <a:rPr lang="ru-RU" dirty="0" smtClean="0"/>
              <a:t>			могу я сделать много зла. </a:t>
            </a:r>
          </a:p>
          <a:p>
            <a:pPr marL="0" indent="0">
              <a:buNone/>
            </a:pPr>
            <a:r>
              <a:rPr lang="ru-RU" b="1" dirty="0" smtClean="0"/>
              <a:t>Педагог</a:t>
            </a:r>
            <a:r>
              <a:rPr lang="ru-RU" dirty="0" smtClean="0"/>
              <a:t>: да, Спичка, мы тебя узнали. Это из-за тебя сгорел кошкин дом.</a:t>
            </a:r>
          </a:p>
          <a:p>
            <a:pPr marL="0" indent="0">
              <a:buNone/>
            </a:pPr>
            <a:r>
              <a:rPr lang="ru-RU" b="1" dirty="0" smtClean="0"/>
              <a:t>Спичка</a:t>
            </a:r>
            <a:r>
              <a:rPr lang="ru-RU" dirty="0" smtClean="0"/>
              <a:t>: Я не виновата, они зажгли огонь и оставили без присмотра.</a:t>
            </a:r>
          </a:p>
          <a:p>
            <a:pPr marL="0" indent="0">
              <a:buNone/>
            </a:pPr>
            <a:r>
              <a:rPr lang="ru-RU" b="1" dirty="0" smtClean="0"/>
              <a:t>Педагог</a:t>
            </a:r>
            <a:r>
              <a:rPr lang="ru-RU" dirty="0" smtClean="0"/>
              <a:t>: послушай, Спичка! Дети расскажут, какое несчастье может произойти из-за тебя. Вспомните и расскажите, в каких произведениях рассказывается о пожаре.</a:t>
            </a:r>
          </a:p>
          <a:p>
            <a:pPr marL="0" indent="0">
              <a:buNone/>
            </a:pPr>
            <a:r>
              <a:rPr lang="ru-RU" b="1" dirty="0" smtClean="0"/>
              <a:t>Дети</a:t>
            </a:r>
            <a:r>
              <a:rPr lang="ru-RU" dirty="0" smtClean="0"/>
              <a:t>: «Пожар», «Рассказ о неизвестном герое», «Кошкин дом» </a:t>
            </a:r>
            <a:r>
              <a:rPr lang="ru-RU" dirty="0" err="1" smtClean="0"/>
              <a:t>С.Маршака</a:t>
            </a:r>
            <a:r>
              <a:rPr lang="ru-RU" dirty="0" smtClean="0"/>
              <a:t>, «Пожарные собаки» </a:t>
            </a:r>
            <a:r>
              <a:rPr lang="ru-RU" dirty="0" err="1" smtClean="0"/>
              <a:t>Л.Толстого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720060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183" y="141667"/>
            <a:ext cx="11822806" cy="6568225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Спичка</a:t>
            </a:r>
            <a:r>
              <a:rPr lang="ru-RU" dirty="0"/>
              <a:t>: если неосторожно обращаться с огнем, может произойти большая беда, но я могу приносить большую пользу. Может, знаете какую?</a:t>
            </a:r>
          </a:p>
          <a:p>
            <a:pPr marL="0" indent="0">
              <a:buNone/>
            </a:pPr>
            <a:r>
              <a:rPr lang="ru-RU" b="1" dirty="0"/>
              <a:t>1 Ребенок</a:t>
            </a:r>
            <a:r>
              <a:rPr lang="ru-RU" dirty="0"/>
              <a:t>: Знают взрослые, знают дети, в самых дальних концах земли: люди сколько жили на свете, пуще глаза огонь берегли, ведь издревле до нашего века он помощник </a:t>
            </a:r>
            <a:r>
              <a:rPr lang="ru-RU" dirty="0" smtClean="0"/>
              <a:t>и друг </a:t>
            </a:r>
            <a:r>
              <a:rPr lang="ru-RU" dirty="0"/>
              <a:t>человека. </a:t>
            </a:r>
          </a:p>
          <a:p>
            <a:pPr marL="0" indent="0">
              <a:buNone/>
            </a:pPr>
            <a:r>
              <a:rPr lang="ru-RU" b="1" dirty="0"/>
              <a:t>2 ребенок</a:t>
            </a:r>
            <a:r>
              <a:rPr lang="ru-RU" dirty="0"/>
              <a:t>: поутру, чтобы </a:t>
            </a:r>
            <a:r>
              <a:rPr lang="ru-RU" dirty="0" smtClean="0"/>
              <a:t>все </a:t>
            </a:r>
            <a:r>
              <a:rPr lang="ru-RU" dirty="0"/>
              <a:t>были сыты, ставим пищу </a:t>
            </a:r>
            <a:r>
              <a:rPr lang="ru-RU" dirty="0" smtClean="0"/>
              <a:t>в </a:t>
            </a:r>
            <a:r>
              <a:rPr lang="ru-RU" dirty="0"/>
              <a:t>духовку и плиты, хлеб и булки огонь выпекает и от холода нас защищает.</a:t>
            </a:r>
          </a:p>
          <a:p>
            <a:pPr marL="0" indent="0">
              <a:buNone/>
            </a:pPr>
            <a:r>
              <a:rPr lang="ru-RU" b="1" dirty="0" smtClean="0"/>
              <a:t>Педагог</a:t>
            </a:r>
            <a:r>
              <a:rPr lang="ru-RU" dirty="0" smtClean="0"/>
              <a:t>: </a:t>
            </a:r>
            <a:r>
              <a:rPr lang="ru-RU" dirty="0"/>
              <a:t>но если </a:t>
            </a:r>
            <a:r>
              <a:rPr lang="ru-RU" dirty="0" smtClean="0"/>
              <a:t>кто-то </a:t>
            </a:r>
            <a:r>
              <a:rPr lang="ru-RU" dirty="0"/>
              <a:t>из детей </a:t>
            </a:r>
            <a:r>
              <a:rPr lang="ru-RU" dirty="0" smtClean="0"/>
              <a:t>захочет зажечь </a:t>
            </a:r>
            <a:r>
              <a:rPr lang="ru-RU" dirty="0"/>
              <a:t>спички, могут загореться вещи, случиться пожар. Ребята, а что нужно </a:t>
            </a:r>
            <a:r>
              <a:rPr lang="ru-RU" dirty="0" smtClean="0"/>
              <a:t>сделать, </a:t>
            </a:r>
            <a:r>
              <a:rPr lang="ru-RU" dirty="0"/>
              <a:t>если вдруг начнется пожар? (ответы детей) </a:t>
            </a:r>
            <a:r>
              <a:rPr lang="ru-RU" dirty="0" smtClean="0"/>
              <a:t>А как это </a:t>
            </a:r>
            <a:r>
              <a:rPr lang="ru-RU" dirty="0"/>
              <a:t>сделать?</a:t>
            </a:r>
          </a:p>
          <a:p>
            <a:pPr marL="0" indent="0">
              <a:buNone/>
            </a:pPr>
            <a:r>
              <a:rPr lang="ru-RU" b="1" dirty="0"/>
              <a:t>Дети</a:t>
            </a:r>
            <a:r>
              <a:rPr lang="ru-RU" dirty="0"/>
              <a:t>: позвонить по телефону 01, сообщить о </a:t>
            </a:r>
            <a:r>
              <a:rPr lang="ru-RU" dirty="0" smtClean="0"/>
              <a:t>пожаре </a:t>
            </a:r>
            <a:r>
              <a:rPr lang="ru-RU" dirty="0"/>
              <a:t>и </a:t>
            </a:r>
            <a:r>
              <a:rPr lang="ru-RU" dirty="0" smtClean="0"/>
              <a:t>назвать </a:t>
            </a:r>
            <a:r>
              <a:rPr lang="ru-RU" dirty="0"/>
              <a:t>адрес.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764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183" y="193183"/>
            <a:ext cx="11835685" cy="65167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Педагог</a:t>
            </a:r>
            <a:r>
              <a:rPr lang="ru-RU" dirty="0" smtClean="0"/>
              <a:t>: о пожаре нужно сказать взрослым, нельзя прятаться, а то можно задохнуться. Какие правила вы должны знать?</a:t>
            </a:r>
          </a:p>
          <a:p>
            <a:pPr marL="0" indent="0">
              <a:buNone/>
            </a:pPr>
            <a:r>
              <a:rPr lang="ru-RU" b="1" dirty="0" smtClean="0"/>
              <a:t>3 ребенок</a:t>
            </a:r>
            <a:r>
              <a:rPr lang="ru-RU" dirty="0" smtClean="0"/>
              <a:t>:  	для забавы, для игры 	</a:t>
            </a:r>
          </a:p>
          <a:p>
            <a:pPr marL="0" indent="0">
              <a:buNone/>
            </a:pPr>
            <a:r>
              <a:rPr lang="ru-RU" dirty="0" smtClean="0"/>
              <a:t>спички в руки не бери, </a:t>
            </a:r>
          </a:p>
          <a:p>
            <a:pPr marL="0" indent="0">
              <a:buNone/>
            </a:pPr>
            <a:r>
              <a:rPr lang="ru-RU" dirty="0" smtClean="0"/>
              <a:t>не шути, дружок, с огнем, </a:t>
            </a:r>
          </a:p>
          <a:p>
            <a:pPr marL="0" indent="0">
              <a:buNone/>
            </a:pPr>
            <a:r>
              <a:rPr lang="ru-RU" dirty="0" smtClean="0"/>
              <a:t>чтобы не жалеть потом! </a:t>
            </a:r>
          </a:p>
          <a:p>
            <a:pPr marL="0" indent="0">
              <a:buNone/>
            </a:pPr>
            <a:r>
              <a:rPr lang="ru-RU" dirty="0" smtClean="0"/>
              <a:t>Сам огня не разжигай </a:t>
            </a:r>
          </a:p>
          <a:p>
            <a:pPr marL="0" indent="0">
              <a:buNone/>
            </a:pPr>
            <a:r>
              <a:rPr lang="ru-RU" dirty="0" smtClean="0"/>
              <a:t>и другим не позволяй! </a:t>
            </a:r>
          </a:p>
          <a:p>
            <a:pPr marL="0" indent="0">
              <a:buNone/>
            </a:pPr>
            <a:r>
              <a:rPr lang="ru-RU" dirty="0" smtClean="0"/>
              <a:t>Даже крошка огонек от пожара не далек.</a:t>
            </a:r>
          </a:p>
          <a:p>
            <a:pPr marL="0" indent="0">
              <a:buNone/>
            </a:pPr>
            <a:r>
              <a:rPr lang="ru-RU" b="1" i="1" dirty="0" smtClean="0"/>
              <a:t>Загадки</a:t>
            </a:r>
            <a:r>
              <a:rPr lang="ru-RU" dirty="0" smtClean="0"/>
              <a:t>: 		шипит и злится, воды боится (</a:t>
            </a:r>
            <a:r>
              <a:rPr lang="ru-RU" i="1" dirty="0" smtClean="0"/>
              <a:t>огонь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							С языком, а не лает, </a:t>
            </a:r>
          </a:p>
          <a:p>
            <a:pPr marL="0" indent="0">
              <a:buNone/>
            </a:pPr>
            <a:r>
              <a:rPr lang="ru-RU" dirty="0" smtClean="0"/>
              <a:t>							Без зубов, а кусает (</a:t>
            </a:r>
            <a:r>
              <a:rPr lang="ru-RU" i="1" dirty="0" smtClean="0"/>
              <a:t>огонь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Тонкая девчонка, белая юбчонка, красный нос, </a:t>
            </a:r>
          </a:p>
          <a:p>
            <a:pPr marL="0" indent="0">
              <a:buNone/>
            </a:pPr>
            <a:r>
              <a:rPr lang="ru-RU" dirty="0" smtClean="0"/>
              <a:t>чем длиннее ночи, тем она короче, от горючих слез (</a:t>
            </a:r>
            <a:r>
              <a:rPr lang="ru-RU" i="1" dirty="0" smtClean="0"/>
              <a:t>свеча</a:t>
            </a:r>
            <a:r>
              <a:rPr lang="ru-RU" dirty="0" smtClean="0"/>
              <a:t>).</a:t>
            </a:r>
          </a:p>
          <a:p>
            <a:pPr marL="0" indent="0">
              <a:buNone/>
            </a:pPr>
            <a:r>
              <a:rPr lang="ru-RU" dirty="0" smtClean="0"/>
              <a:t>					Мать толста, дочь красна, сын – бес, долетел до небес (</a:t>
            </a:r>
            <a:r>
              <a:rPr lang="ru-RU" i="1" dirty="0" smtClean="0"/>
              <a:t>печь , огонь, дым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endParaRPr lang="ru-RU" sz="900" dirty="0" smtClean="0"/>
          </a:p>
          <a:p>
            <a:pPr marL="0" indent="0">
              <a:buNone/>
            </a:pPr>
            <a:r>
              <a:rPr lang="ru-RU" b="1" dirty="0" smtClean="0"/>
              <a:t>Игра</a:t>
            </a:r>
            <a:r>
              <a:rPr lang="ru-RU" dirty="0" smtClean="0"/>
              <a:t>: </a:t>
            </a:r>
            <a:r>
              <a:rPr lang="ru-RU" i="1" dirty="0" smtClean="0"/>
              <a:t>дети встают в круг, в руках воздушный шар, педагог читает стихотворение и в это время передается шар, тот, у кого остается в руках шар, договаривает стих.</a:t>
            </a:r>
          </a:p>
        </p:txBody>
      </p:sp>
    </p:spTree>
    <p:extLst>
      <p:ext uri="{BB962C8B-B14F-4D97-AF65-F5344CB8AC3E}">
        <p14:creationId xmlns:p14="http://schemas.microsoft.com/office/powerpoint/2010/main" val="3405201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1821" y="283336"/>
            <a:ext cx="11694016" cy="62848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</a:t>
            </a:r>
            <a:r>
              <a:rPr lang="ru-RU" dirty="0"/>
              <a:t>Где с огнем беспечны люди, там взовьется в небе шар, там грозить всегда грозить нам будет, злой (пожар).</a:t>
            </a:r>
          </a:p>
          <a:p>
            <a:pPr marL="0" indent="0">
              <a:buNone/>
            </a:pPr>
            <a:r>
              <a:rPr lang="ru-RU" dirty="0"/>
              <a:t>Раз, два, три, четыре, у кого пожар в …….? (квартире)</a:t>
            </a:r>
          </a:p>
          <a:p>
            <a:pPr marL="0" indent="0">
              <a:buNone/>
            </a:pPr>
            <a:r>
              <a:rPr lang="ru-RU" dirty="0"/>
              <a:t>Дым столбом поднялся вдруг, кто не выключил  …..? (утюг)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Игра</a:t>
            </a:r>
            <a:r>
              <a:rPr lang="ru-RU" dirty="0"/>
              <a:t>: дети встают в круг, в руках воздушный шар, педагог читает стихотворение и в это время передается шар, тот, у кого остается в руках шар, договаривает стих.</a:t>
            </a:r>
          </a:p>
          <a:p>
            <a:pPr marL="0" indent="0">
              <a:buNone/>
            </a:pPr>
            <a:r>
              <a:rPr lang="ru-RU" dirty="0"/>
              <a:t>Где с огнем </a:t>
            </a:r>
            <a:r>
              <a:rPr lang="ru-RU" dirty="0" err="1"/>
              <a:t>бесречнылюди</a:t>
            </a:r>
            <a:r>
              <a:rPr lang="ru-RU" dirty="0"/>
              <a:t>, там взовьется в небе шар, там грозить всегда грозить нам будет, злой (пожар).</a:t>
            </a:r>
          </a:p>
          <a:p>
            <a:pPr marL="0" indent="0">
              <a:buNone/>
            </a:pPr>
            <a:r>
              <a:rPr lang="ru-RU" dirty="0"/>
              <a:t>Раз, два, три, четыре, у кого пожар в …….? (квартире)</a:t>
            </a:r>
          </a:p>
          <a:p>
            <a:pPr marL="0" indent="0">
              <a:buNone/>
            </a:pPr>
            <a:r>
              <a:rPr lang="ru-RU" dirty="0"/>
              <a:t>Дым столбом поднялся вдруг, кто не выключил  …..? (утюг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Красный отблеск побежал, кто со спичками …..? (играл)</a:t>
            </a:r>
          </a:p>
          <a:p>
            <a:pPr marL="0" indent="0">
              <a:buNone/>
            </a:pPr>
            <a:r>
              <a:rPr lang="ru-RU" dirty="0" smtClean="0"/>
              <a:t>Стол и шкаф сгорели разом, кто сушил белье над …..?(газом)</a:t>
            </a:r>
          </a:p>
          <a:p>
            <a:pPr marL="0" indent="0">
              <a:buNone/>
            </a:pPr>
            <a:r>
              <a:rPr lang="ru-RU" dirty="0" smtClean="0"/>
              <a:t>Кто в огонь бросал при этом незнакомые……. (предметы)</a:t>
            </a:r>
          </a:p>
          <a:p>
            <a:pPr marL="0" indent="0">
              <a:buNone/>
            </a:pPr>
            <a:r>
              <a:rPr lang="ru-RU" dirty="0" smtClean="0"/>
              <a:t>Помни, каждый гражданин! Это номер ……… (01)</a:t>
            </a:r>
          </a:p>
          <a:p>
            <a:pPr marL="0" indent="0">
              <a:buNone/>
            </a:pPr>
            <a:r>
              <a:rPr lang="ru-RU" dirty="0" smtClean="0"/>
              <a:t>Дым увидел, не зевай и пожарных……… (вызывай)</a:t>
            </a:r>
          </a:p>
          <a:p>
            <a:pPr marL="0" indent="0" algn="ctr">
              <a:buNone/>
            </a:pPr>
            <a:r>
              <a:rPr lang="ru-RU" b="1" dirty="0" smtClean="0"/>
              <a:t>Подводится итог занятия.</a:t>
            </a:r>
          </a:p>
        </p:txBody>
      </p:sp>
    </p:spTree>
    <p:extLst>
      <p:ext uri="{BB962C8B-B14F-4D97-AF65-F5344CB8AC3E}">
        <p14:creationId xmlns:p14="http://schemas.microsoft.com/office/powerpoint/2010/main" val="10980038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69</TotalTime>
  <Words>464</Words>
  <Application>Microsoft Office PowerPoint</Application>
  <PresentationFormat>Широкоэкранный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Century Gothic</vt:lpstr>
      <vt:lpstr>Wingdings 3</vt:lpstr>
      <vt:lpstr>Сектор</vt:lpstr>
      <vt:lpstr>Основы безопасности жизнедеятельности детей Конспект занятие-драматизация  «Спичка-невеличка»</vt:lpstr>
      <vt:lpstr>Презентация PowerPoint</vt:lpstr>
      <vt:lpstr>Материал: костюм Спички, кошка, кот Василий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безопасности жизнедеятельности детей Конспект занятие-драматизация «Спичка-невеличка»</dc:title>
  <dc:creator>HomeAcer</dc:creator>
  <cp:lastModifiedBy>HomeAcer</cp:lastModifiedBy>
  <cp:revision>8</cp:revision>
  <dcterms:created xsi:type="dcterms:W3CDTF">2019-02-12T11:44:14Z</dcterms:created>
  <dcterms:modified xsi:type="dcterms:W3CDTF">2019-02-12T12:54:11Z</dcterms:modified>
</cp:coreProperties>
</file>