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7213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38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578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78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005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39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2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286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85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606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20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CC64ADD-FE71-42A0-8FF9-33A971FBB3BF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B3B6C4C-D82A-4521-94C8-E5F9FAA1C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81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73" y="1442434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Экологический проект «Лекарственные растения» в подготовительной группе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1273" y="420956"/>
            <a:ext cx="9144000" cy="1021478"/>
          </a:xfrm>
        </p:spPr>
        <p:txBody>
          <a:bodyPr/>
          <a:lstStyle/>
          <a:p>
            <a:r>
              <a:rPr lang="ru-RU" dirty="0" smtClean="0"/>
              <a:t>Муниципальное дошкольное образовательное учреждение</a:t>
            </a:r>
          </a:p>
          <a:p>
            <a:r>
              <a:rPr lang="ru-RU" dirty="0" smtClean="0"/>
              <a:t>детский сад «Росинка»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18067" y="4340772"/>
            <a:ext cx="9144000" cy="2214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bg1"/>
                </a:solidFill>
              </a:rPr>
              <a:t>Воспитатели: Осипова Н.П.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Мигачева</a:t>
            </a:r>
            <a:r>
              <a:rPr lang="ru-RU" dirty="0" smtClean="0">
                <a:solidFill>
                  <a:schemeClr val="bg1"/>
                </a:solidFill>
              </a:rPr>
              <a:t> Г.Н.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г. Мышкин, 2018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08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12123"/>
            <a:ext cx="9872871" cy="5975797"/>
          </a:xfrm>
        </p:spPr>
        <p:txBody>
          <a:bodyPr>
            <a:normAutofit/>
          </a:bodyPr>
          <a:lstStyle/>
          <a:p>
            <a:r>
              <a:rPr lang="ru-RU" dirty="0" smtClean="0"/>
              <a:t>Тип проекта: </a:t>
            </a:r>
            <a:r>
              <a:rPr lang="ru-RU" dirty="0" smtClean="0">
                <a:solidFill>
                  <a:schemeClr val="tx1"/>
                </a:solidFill>
              </a:rPr>
              <a:t>творческо-исследовательский.</a:t>
            </a:r>
          </a:p>
          <a:p>
            <a:r>
              <a:rPr lang="ru-RU" dirty="0" smtClean="0"/>
              <a:t>Срок реализации: </a:t>
            </a:r>
            <a:r>
              <a:rPr lang="ru-RU" dirty="0" smtClean="0">
                <a:solidFill>
                  <a:schemeClr val="tx1"/>
                </a:solidFill>
              </a:rPr>
              <a:t>краткосрочный (2 недели).</a:t>
            </a:r>
          </a:p>
          <a:p>
            <a:r>
              <a:rPr lang="ru-RU" dirty="0" smtClean="0"/>
              <a:t>Участники проекта: </a:t>
            </a:r>
            <a:r>
              <a:rPr lang="ru-RU" dirty="0" smtClean="0">
                <a:solidFill>
                  <a:schemeClr val="tx1"/>
                </a:solidFill>
              </a:rPr>
              <a:t>дети, воспитатели, родители.</a:t>
            </a:r>
          </a:p>
          <a:p>
            <a:r>
              <a:rPr lang="ru-RU" dirty="0" smtClean="0"/>
              <a:t>Цель: </a:t>
            </a:r>
            <a:r>
              <a:rPr lang="ru-RU" dirty="0">
                <a:solidFill>
                  <a:schemeClr val="tx1"/>
                </a:solidFill>
              </a:rPr>
              <a:t>создать условия для расширения и уточнения знаний детей о лекарственных растениях, их свойствах, пользе для человека, сформировать знания о способах их сбора и применения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/>
              <a:t>Задачи: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. Расширять и формировать знания детей о лекарственных дикорастущих растениях, их строении, внешнем вид, ценности для здоровья, правил пользования.</a:t>
            </a:r>
          </a:p>
          <a:p>
            <a:r>
              <a:rPr lang="ru-RU" dirty="0">
                <a:solidFill>
                  <a:schemeClr val="tx1"/>
                </a:solidFill>
              </a:rPr>
              <a:t>2. Развивать речь: обогащать словарь, побуждать задавать вопросы, составлять рассказы-описания, развивать игровое творчество, смекалку, навыки поведения в экстремальных ситуациях. </a:t>
            </a:r>
          </a:p>
          <a:p>
            <a:r>
              <a:rPr lang="ru-RU" dirty="0">
                <a:solidFill>
                  <a:schemeClr val="tx1"/>
                </a:solidFill>
              </a:rPr>
              <a:t>3. Воспитывать у детей любознательность, бережное отношение к растениям, любовь к родному краю.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0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50761"/>
            <a:ext cx="9872871" cy="56452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b="1" u="sng" dirty="0"/>
              <a:t>Планируемый результат</a:t>
            </a:r>
            <a:r>
              <a:rPr lang="ru-RU" sz="2600" b="1" dirty="0"/>
              <a:t>:</a:t>
            </a:r>
          </a:p>
          <a:p>
            <a:r>
              <a:rPr lang="ru-RU" u="sng" dirty="0"/>
              <a:t>дети должны знать</a:t>
            </a:r>
            <a:r>
              <a:rPr lang="ru-RU" dirty="0"/>
              <a:t>: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виды лекарственных растений, способы их сбора и применения;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стихотворения о</a:t>
            </a:r>
          </a:p>
          <a:p>
            <a:r>
              <a:rPr lang="ru-RU" dirty="0">
                <a:solidFill>
                  <a:schemeClr val="tx1"/>
                </a:solidFill>
              </a:rPr>
              <a:t>лекарственных растениях;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начение </a:t>
            </a:r>
            <a:r>
              <a:rPr lang="ru-RU" dirty="0">
                <a:solidFill>
                  <a:schemeClr val="tx1"/>
                </a:solidFill>
              </a:rPr>
              <a:t>лекарственных</a:t>
            </a:r>
          </a:p>
          <a:p>
            <a:r>
              <a:rPr lang="ru-RU" dirty="0">
                <a:solidFill>
                  <a:schemeClr val="tx1"/>
                </a:solidFill>
              </a:rPr>
              <a:t>растений в жизни человека.</a:t>
            </a:r>
          </a:p>
          <a:p>
            <a:r>
              <a:rPr lang="ru-RU" u="sng" dirty="0"/>
              <a:t>Дети должны уметь</a:t>
            </a:r>
            <a:r>
              <a:rPr lang="ru-RU" dirty="0"/>
              <a:t>: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отличать лекарственные растения от других видов;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соблюдать правила поведения в природе;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проявлять любознательность, стремление узнавать как можно больше о целебном мире растений;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элементарно прогнозировать последствия нарушения правил обращения с растениями;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116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12124"/>
            <a:ext cx="9872871" cy="5683876"/>
          </a:xfrm>
        </p:spPr>
        <p:txBody>
          <a:bodyPr/>
          <a:lstStyle/>
          <a:p>
            <a:r>
              <a:rPr lang="ru-RU" u="sng" dirty="0"/>
              <a:t>Актуальность</a:t>
            </a:r>
            <a:r>
              <a:rPr lang="ru-RU" dirty="0"/>
              <a:t>: </a:t>
            </a:r>
            <a:r>
              <a:rPr lang="ru-RU" dirty="0">
                <a:solidFill>
                  <a:schemeClr val="tx1"/>
                </a:solidFill>
              </a:rPr>
              <a:t>проблема экологического образования – одна из самых актуальных на сегодняшний день. Бережное отношение к природе, осознание важности ее охраны и восстановления, формирование экологически целесообразного поведения в природе необходимо воспитывать с ранних лет.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Именно </a:t>
            </a:r>
            <a:r>
              <a:rPr lang="ru-RU" dirty="0">
                <a:solidFill>
                  <a:schemeClr val="tx1"/>
                </a:solidFill>
              </a:rPr>
              <a:t>с дошкольного возраста закладывается позитивное отношение к природе.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Мы </a:t>
            </a:r>
            <a:r>
              <a:rPr lang="ru-RU" dirty="0">
                <a:solidFill>
                  <a:schemeClr val="tx1"/>
                </a:solidFill>
              </a:rPr>
              <a:t>должны беречь и сохранять их, уметь правильно пользоваться их лечебными свойствами. Поэтому вместе с воспитанниками и их родителями был разработан экологический проект </a:t>
            </a:r>
            <a:r>
              <a:rPr lang="ru-RU" i="1" dirty="0">
                <a:solidFill>
                  <a:schemeClr val="tx1"/>
                </a:solidFill>
              </a:rPr>
              <a:t>«Лекарственные растения</a:t>
            </a:r>
            <a:r>
              <a:rPr lang="ru-RU" i="1" dirty="0" smtClean="0">
                <a:solidFill>
                  <a:schemeClr val="tx1"/>
                </a:solidFill>
              </a:rPr>
              <a:t>»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54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1:</a:t>
            </a:r>
            <a:endParaRPr lang="ru-RU" dirty="0"/>
          </a:p>
        </p:txBody>
      </p:sp>
      <p:pic>
        <p:nvPicPr>
          <p:cNvPr id="4" name="Содержимое 3" descr="20180912_071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3016" y="1913708"/>
            <a:ext cx="3028950" cy="4038600"/>
          </a:xfrm>
        </p:spPr>
      </p:pic>
      <p:pic>
        <p:nvPicPr>
          <p:cNvPr id="5" name="Рисунок 4" descr="20180912_071640.jpg"/>
          <p:cNvPicPr>
            <a:picLocks noChangeAspect="1"/>
          </p:cNvPicPr>
          <p:nvPr/>
        </p:nvPicPr>
        <p:blipFill>
          <a:blip r:embed="rId3" cstate="print"/>
          <a:srcRect t="15993" r="6707" b="8778"/>
          <a:stretch>
            <a:fillRect/>
          </a:stretch>
        </p:blipFill>
        <p:spPr>
          <a:xfrm>
            <a:off x="6871063" y="1698171"/>
            <a:ext cx="3997234" cy="4297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410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2:</a:t>
            </a:r>
            <a:endParaRPr lang="ru-RU" dirty="0"/>
          </a:p>
        </p:txBody>
      </p:sp>
      <p:pic>
        <p:nvPicPr>
          <p:cNvPr id="4" name="Содержимое 3" descr="20180912_071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1393" y="1887583"/>
            <a:ext cx="3028950" cy="4038600"/>
          </a:xfrm>
        </p:spPr>
      </p:pic>
      <p:pic>
        <p:nvPicPr>
          <p:cNvPr id="5" name="Рисунок 4" descr="20180912_071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4651" y="1711235"/>
            <a:ext cx="2997926" cy="3997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26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3:</a:t>
            </a:r>
            <a:endParaRPr lang="ru-RU" dirty="0"/>
          </a:p>
        </p:txBody>
      </p:sp>
      <p:pic>
        <p:nvPicPr>
          <p:cNvPr id="4" name="Содержимое 3" descr="20180912_071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8959" y="1650683"/>
            <a:ext cx="3206072" cy="4274763"/>
          </a:xfrm>
        </p:spPr>
      </p:pic>
      <p:pic>
        <p:nvPicPr>
          <p:cNvPr id="5" name="Рисунок 4" descr="20180912_071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9290" y="1616656"/>
            <a:ext cx="3222440" cy="4296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050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0912_071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381" y="751115"/>
            <a:ext cx="3028950" cy="4038600"/>
          </a:xfrm>
        </p:spPr>
      </p:pic>
      <p:pic>
        <p:nvPicPr>
          <p:cNvPr id="5" name="Рисунок 4" descr="20180912_071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779" y="719010"/>
            <a:ext cx="3086100" cy="4114800"/>
          </a:xfrm>
          <a:prstGeom prst="rect">
            <a:avLst/>
          </a:prstGeom>
        </p:spPr>
      </p:pic>
      <p:pic>
        <p:nvPicPr>
          <p:cNvPr id="6" name="Рисунок 5" descr="20180912_072147.jpg"/>
          <p:cNvPicPr>
            <a:picLocks noChangeAspect="1"/>
          </p:cNvPicPr>
          <p:nvPr/>
        </p:nvPicPr>
        <p:blipFill>
          <a:blip r:embed="rId4" cstate="print"/>
          <a:srcRect t="7046" r="3809" b="8401"/>
          <a:stretch>
            <a:fillRect/>
          </a:stretch>
        </p:blipFill>
        <p:spPr>
          <a:xfrm>
            <a:off x="7652113" y="770709"/>
            <a:ext cx="3477441" cy="4075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385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74253"/>
            <a:ext cx="9872871" cy="4675031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процессе работы удалось воспитать у детей доброту, экологически грамотное поведение, отзывчивость. В ходе работы над проектом предполагаемые результаты были достигнуты: был обогащен и обобщен опыт детей в сфере экологического воспитания путем применения научных методов и приемов. Был собран материал о лекарственных растениях нашей станицы. Родителями совместно с детьми была оформлена книга по лекарственным растениям. </a:t>
            </a:r>
          </a:p>
          <a:p>
            <a:r>
              <a:rPr lang="ru-RU" dirty="0">
                <a:solidFill>
                  <a:schemeClr val="tx1"/>
                </a:solidFill>
              </a:rPr>
              <a:t>В период работы над проектом был обогащен и пополнен словарный запас детей, если к началу работы над проектом дети знали 3-4 названия лекарственных растений, то к концу – более 10. В ходе экспериментальной деятельности у детей развивалось воображение, мышление, сформировались навыки элементарной исследовательской деятельности. Дети познакомились с растениями и научились передавать свои чувства в рисунках и поделках из природного материала.</a:t>
            </a:r>
          </a:p>
          <a:p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акой </a:t>
            </a:r>
            <a:r>
              <a:rPr lang="ru-RU" dirty="0">
                <a:solidFill>
                  <a:schemeClr val="tx1"/>
                </a:solidFill>
              </a:rPr>
              <a:t>проект необходим детям старшего дошкольного возраста, так как дети становятся более самостоятельные, а значит, более осознанно относятся к окружающему миру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09819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34</TotalTime>
  <Words>517</Words>
  <Application>Microsoft Office PowerPoint</Application>
  <PresentationFormat>Произвольный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Базис</vt:lpstr>
      <vt:lpstr>Экологический проект «Лекарственные растения» в подготовительной группе </vt:lpstr>
      <vt:lpstr>Слайд 2</vt:lpstr>
      <vt:lpstr>Слайд 3</vt:lpstr>
      <vt:lpstr>Слайд 4</vt:lpstr>
      <vt:lpstr>Этап 1:</vt:lpstr>
      <vt:lpstr>Этап 2:</vt:lpstr>
      <vt:lpstr>Этап 3:</vt:lpstr>
      <vt:lpstr>Слайд 8</vt:lpstr>
      <vt:lpstr>Вывод: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«Лекарственные растения» в подготовительной группе</dc:title>
  <dc:creator>HomeAcer</dc:creator>
  <cp:lastModifiedBy>Home</cp:lastModifiedBy>
  <cp:revision>6</cp:revision>
  <dcterms:created xsi:type="dcterms:W3CDTF">2018-06-18T18:35:46Z</dcterms:created>
  <dcterms:modified xsi:type="dcterms:W3CDTF">2019-02-11T13:36:27Z</dcterms:modified>
</cp:coreProperties>
</file>