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052736"/>
            <a:ext cx="6172200" cy="331236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Достижения и грамоты</a:t>
            </a:r>
            <a:br>
              <a:rPr lang="ru-RU" sz="3600" dirty="0" smtClean="0"/>
            </a:br>
            <a:r>
              <a:rPr lang="ru-RU" sz="3600" dirty="0" smtClean="0"/>
              <a:t>воспитателя МДОУ детского сада «Росинка»</a:t>
            </a:r>
            <a:br>
              <a:rPr lang="ru-RU" sz="3600" dirty="0" smtClean="0"/>
            </a:br>
            <a:r>
              <a:rPr lang="ru-RU" sz="3600" dirty="0" smtClean="0"/>
              <a:t>Осиповой</a:t>
            </a:r>
            <a:br>
              <a:rPr lang="ru-RU" sz="3600" dirty="0" smtClean="0"/>
            </a:br>
            <a:r>
              <a:rPr lang="ru-RU" sz="3600" dirty="0" smtClean="0"/>
              <a:t>Натальи Павловны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\Pictures\РОСИНКА\осипова\2018-02 (фев)\сканирование0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59454"/>
            <a:ext cx="4248472" cy="6014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12\Pictures\РОСИНКА\осипова\2018-02 (фев)\сканирование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4240691" cy="5810622"/>
          </a:xfrm>
          <a:prstGeom prst="rect">
            <a:avLst/>
          </a:prstGeom>
          <a:noFill/>
        </p:spPr>
      </p:pic>
      <p:pic>
        <p:nvPicPr>
          <p:cNvPr id="7" name="Picture 2" descr="C:\Users\12\Pictures\РОСИНКА\осипова\2018-02 (фев)\сканирование00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097966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12\Pictures\РОСИНКА\осипова\2018-02 (фев)\сканирование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80728"/>
            <a:ext cx="4010059" cy="5680621"/>
          </a:xfrm>
          <a:prstGeom prst="rect">
            <a:avLst/>
          </a:prstGeom>
          <a:noFill/>
        </p:spPr>
      </p:pic>
      <p:pic>
        <p:nvPicPr>
          <p:cNvPr id="7" name="Picture 2" descr="C:\Users\12\Pictures\РОСИНКА\осипова\2018-02 (фев)\сканирование0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902898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\Pictures\РОСИНКА\осипова\2018-02 (фев)\сканирование0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7813824" cy="5493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Достижения и грамоты воспитателя МДОУ детского сада «Росинка» Осиповой Натальи Павловны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Достижения и грамоты воспитателя МДОУ детского сада «Росинка» Осиповой Натальи Павловны</dc:title>
  <dc:creator>Kerberos</dc:creator>
  <cp:lastModifiedBy>User</cp:lastModifiedBy>
  <cp:revision>1</cp:revision>
  <dcterms:created xsi:type="dcterms:W3CDTF">2018-02-13T17:30:59Z</dcterms:created>
  <dcterms:modified xsi:type="dcterms:W3CDTF">2018-02-13T17:35:06Z</dcterms:modified>
</cp:coreProperties>
</file>