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980728"/>
            <a:ext cx="6172200" cy="3600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Повышение квалификации</a:t>
            </a:r>
            <a:br>
              <a:rPr lang="ru-RU" dirty="0" smtClean="0"/>
            </a:br>
            <a:r>
              <a:rPr lang="ru-RU" dirty="0" smtClean="0"/>
              <a:t>воспитателя МДОУ детского сада «Росинка»</a:t>
            </a:r>
            <a:br>
              <a:rPr lang="ru-RU" dirty="0" smtClean="0"/>
            </a:br>
            <a:r>
              <a:rPr lang="ru-RU" dirty="0" smtClean="0"/>
              <a:t>Осиповой</a:t>
            </a:r>
            <a:br>
              <a:rPr lang="ru-RU" dirty="0" smtClean="0"/>
            </a:br>
            <a:r>
              <a:rPr lang="ru-RU" dirty="0" smtClean="0"/>
              <a:t>Натальи Павловны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\Pictures\РОСИНКА\осипова\2018-02 (фев)\сканирование00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27129" cy="5925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2\Pictures\РОСИНКА\осипова\2018-02 (фев)\сканирование00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150568" cy="5925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Эркер</vt:lpstr>
      <vt:lpstr>Повышение квалификации воспитателя МДОУ детского сада «Росинка» Осиповой Натальи Павловны 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квалификации воспитателя МДОУ детского сада «Росинка» Осиповой Натальи Павловны </dc:title>
  <dc:creator>Kerberos</dc:creator>
  <cp:lastModifiedBy>User</cp:lastModifiedBy>
  <cp:revision>1</cp:revision>
  <dcterms:created xsi:type="dcterms:W3CDTF">2018-02-13T17:28:55Z</dcterms:created>
  <dcterms:modified xsi:type="dcterms:W3CDTF">2018-02-13T17:30:54Z</dcterms:modified>
</cp:coreProperties>
</file>