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3" r:id="rId3"/>
    <p:sldId id="261" r:id="rId4"/>
    <p:sldId id="262" r:id="rId5"/>
    <p:sldId id="257" r:id="rId6"/>
    <p:sldId id="258" r:id="rId7"/>
    <p:sldId id="259" r:id="rId8"/>
    <p:sldId id="260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95736" y="1124744"/>
            <a:ext cx="6172200" cy="1894362"/>
          </a:xfrm>
        </p:spPr>
        <p:txBody>
          <a:bodyPr/>
          <a:lstStyle/>
          <a:p>
            <a:pPr algn="ctr"/>
            <a:r>
              <a:rPr lang="ru-RU" dirty="0" smtClean="0"/>
              <a:t>Повышение квалификации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339752" y="3501008"/>
            <a:ext cx="6172200" cy="1371600"/>
          </a:xfrm>
        </p:spPr>
        <p:txBody>
          <a:bodyPr>
            <a:noAutofit/>
          </a:bodyPr>
          <a:lstStyle/>
          <a:p>
            <a:pPr algn="ctr"/>
            <a:r>
              <a:rPr lang="ru-RU" sz="2400" dirty="0" err="1" smtClean="0"/>
              <a:t>Широбокова</a:t>
            </a:r>
            <a:r>
              <a:rPr lang="ru-RU" sz="2400" dirty="0" smtClean="0"/>
              <a:t> Ирина Геннадьевна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/>
              <a:t>Воспитатель МДОУ детского сада «Росинка»</a:t>
            </a:r>
          </a:p>
          <a:p>
            <a:pPr algn="ctr"/>
            <a:r>
              <a:rPr lang="ru-RU" sz="2400" dirty="0" smtClean="0"/>
              <a:t>г. Мышкин</a:t>
            </a:r>
            <a:endParaRPr lang="ru-RU" sz="24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62" y="332656"/>
            <a:ext cx="7754900" cy="5544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648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ИГ ФОТО СКАН\2019-02 (фев)\сканирование0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32656"/>
            <a:ext cx="8137924" cy="5915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729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ИГ ФОТО СКАН\2019-02 (фев)\сканирование00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256" y="950976"/>
            <a:ext cx="7333488" cy="4956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413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6 кпк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403141" cy="604867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4кпк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332656"/>
            <a:ext cx="8502375" cy="5853137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0кпк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260648"/>
            <a:ext cx="8546123" cy="6264696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2013ФГТ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476672"/>
            <a:ext cx="8342080" cy="5998114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</TotalTime>
  <Words>15</Words>
  <Application>Microsoft Office PowerPoint</Application>
  <PresentationFormat>Экран (4:3)</PresentationFormat>
  <Paragraphs>5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Эркер</vt:lpstr>
      <vt:lpstr>Повышение квалификации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Повышение квалификации</dc:title>
  <dc:creator>Kerberos</dc:creator>
  <cp:lastModifiedBy>user</cp:lastModifiedBy>
  <cp:revision>3</cp:revision>
  <dcterms:created xsi:type="dcterms:W3CDTF">2018-01-28T16:52:51Z</dcterms:created>
  <dcterms:modified xsi:type="dcterms:W3CDTF">2020-02-02T15:17:54Z</dcterms:modified>
</cp:coreProperties>
</file>