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7" r:id="rId22"/>
    <p:sldId id="288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9" r:id="rId34"/>
    <p:sldId id="28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33D-8971-4B2A-83E8-6BE01A055AA8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4FA7-12BD-4B5A-B4B7-1D547D22F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33D-8971-4B2A-83E8-6BE01A055AA8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4FA7-12BD-4B5A-B4B7-1D547D22F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33D-8971-4B2A-83E8-6BE01A055AA8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4FA7-12BD-4B5A-B4B7-1D547D22F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33D-8971-4B2A-83E8-6BE01A055AA8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4FA7-12BD-4B5A-B4B7-1D547D22F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33D-8971-4B2A-83E8-6BE01A055AA8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4FA7-12BD-4B5A-B4B7-1D547D22F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33D-8971-4B2A-83E8-6BE01A055AA8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4FA7-12BD-4B5A-B4B7-1D547D22F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33D-8971-4B2A-83E8-6BE01A055AA8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4FA7-12BD-4B5A-B4B7-1D547D22F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33D-8971-4B2A-83E8-6BE01A055AA8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4FA7-12BD-4B5A-B4B7-1D547D22F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33D-8971-4B2A-83E8-6BE01A055AA8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4FA7-12BD-4B5A-B4B7-1D547D22F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33D-8971-4B2A-83E8-6BE01A055AA8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4FA7-12BD-4B5A-B4B7-1D547D22F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433D-8971-4B2A-83E8-6BE01A055AA8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4FA7-12BD-4B5A-B4B7-1D547D22F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E433D-8971-4B2A-83E8-6BE01A055AA8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14FA7-12BD-4B5A-B4B7-1D547D22F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говорят камни?</a:t>
            </a:r>
            <a:endParaRPr lang="ru-RU" dirty="0"/>
          </a:p>
        </p:txBody>
      </p:sp>
      <p:pic>
        <p:nvPicPr>
          <p:cNvPr id="3" name="Рисунок 2" descr="О чём говорят камни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48965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Камень путешественников</a:t>
            </a:r>
            <a:endParaRPr lang="ru-RU" dirty="0"/>
          </a:p>
        </p:txBody>
      </p:sp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328592" cy="4253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ОМЕТИСТ</a:t>
            </a:r>
            <a:endParaRPr lang="ru-RU" dirty="0"/>
          </a:p>
        </p:txBody>
      </p:sp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268760"/>
            <a:ext cx="5521796" cy="4801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АЛМАЗ- символ невинности , твердости и храбрости приносит счастье</a:t>
            </a:r>
            <a:endParaRPr lang="ru-RU" dirty="0"/>
          </a:p>
        </p:txBody>
      </p:sp>
      <p:pic>
        <p:nvPicPr>
          <p:cNvPr id="3" name="Рисунок 2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38788"/>
            <a:ext cx="4896544" cy="4145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Оникс –камень вождей</a:t>
            </a:r>
            <a:endParaRPr lang="ru-RU" dirty="0"/>
          </a:p>
        </p:txBody>
      </p:sp>
      <p:pic>
        <p:nvPicPr>
          <p:cNvPr id="3" name="Рисунок 2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484784"/>
            <a:ext cx="4896544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Лунный камень –</a:t>
            </a:r>
            <a:r>
              <a:rPr lang="ru-RU" dirty="0" err="1" smtClean="0"/>
              <a:t>камень</a:t>
            </a:r>
            <a:r>
              <a:rPr lang="ru-RU" dirty="0" smtClean="0"/>
              <a:t> знака РАК</a:t>
            </a:r>
            <a:endParaRPr lang="ru-RU" dirty="0"/>
          </a:p>
        </p:txBody>
      </p:sp>
      <p:pic>
        <p:nvPicPr>
          <p:cNvPr id="3" name="Рисунок 2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5801247" cy="4029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6217" y="2132856"/>
            <a:ext cx="2376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Говорят, что лунный камень излучает положительные свойства Луны, дает счастье.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Черные камни КААБА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2060848"/>
            <a:ext cx="274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Мусульмане поклоняются</a:t>
            </a:r>
            <a:endParaRPr lang="ru-RU" dirty="0"/>
          </a:p>
        </p:txBody>
      </p:sp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211168" cy="2592288"/>
          </a:xfrm>
          <a:prstGeom prst="rect">
            <a:avLst/>
          </a:prstGeom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068960"/>
            <a:ext cx="4791969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3552444" cy="4681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9992" y="1052736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Молятся камню кааба, целуют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КААБЫ</a:t>
            </a:r>
            <a:endParaRPr lang="ru-RU" dirty="0"/>
          </a:p>
        </p:txBody>
      </p:sp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7236296" cy="5427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Поклонение храму КААБЫ</a:t>
            </a:r>
            <a:endParaRPr lang="ru-RU" dirty="0"/>
          </a:p>
        </p:txBody>
      </p:sp>
      <p:pic>
        <p:nvPicPr>
          <p:cNvPr id="3" name="Рисунок 2" descr="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605880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 чём говорят камни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2008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7606" y="548680"/>
            <a:ext cx="5540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общаться с камнями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 чём говорят камни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1287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 чём говорят камни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768751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Камни речные пирамидки</a:t>
            </a:r>
            <a:endParaRPr lang="ru-RU" dirty="0"/>
          </a:p>
        </p:txBody>
      </p:sp>
      <p:pic>
        <p:nvPicPr>
          <p:cNvPr id="3" name="Рисунок 2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7440" y="2057400"/>
            <a:ext cx="438912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7308304" cy="487220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Горные реки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Речные камни</a:t>
            </a:r>
            <a:endParaRPr lang="ru-RU" dirty="0"/>
          </a:p>
        </p:txBody>
      </p:sp>
      <p:pic>
        <p:nvPicPr>
          <p:cNvPr id="3" name="Рисунок 2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272808" cy="4732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280920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Камни </a:t>
            </a:r>
            <a:r>
              <a:rPr lang="ru-RU" dirty="0"/>
              <a:t>м</a:t>
            </a:r>
            <a:r>
              <a:rPr lang="ru-RU" dirty="0" smtClean="0"/>
              <a:t>оря</a:t>
            </a:r>
            <a:endParaRPr lang="ru-RU" dirty="0"/>
          </a:p>
        </p:txBody>
      </p:sp>
      <p:pic>
        <p:nvPicPr>
          <p:cNvPr id="3" name="Рисунок 2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628800"/>
            <a:ext cx="6957392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568952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776863" cy="488173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Камни -галька в воде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7"/>
            <a:ext cx="4193125" cy="29523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Черный </a:t>
            </a:r>
            <a:r>
              <a:rPr lang="ru-RU" dirty="0" err="1" smtClean="0"/>
              <a:t>нифрит</a:t>
            </a:r>
            <a:r>
              <a:rPr lang="ru-RU" dirty="0" smtClean="0"/>
              <a:t>- камень жизни</a:t>
            </a:r>
            <a:endParaRPr lang="ru-RU" dirty="0"/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17032"/>
            <a:ext cx="3934642" cy="2636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1772816"/>
            <a:ext cx="2113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Красота и здоровье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719661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76275"/>
            <a:ext cx="7620000" cy="550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00459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 чём говорят камни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128791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77048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endParaRPr lang="ru-RU" sz="9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156563" cy="252028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Драгоценные камни  </a:t>
            </a:r>
            <a:r>
              <a:rPr lang="ru-RU" dirty="0" err="1" smtClean="0"/>
              <a:t>жемчуг-няшки</a:t>
            </a:r>
            <a:endParaRPr lang="ru-RU" dirty="0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68960"/>
            <a:ext cx="4032448" cy="3336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9" y="494116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«СЛЕЗЫ ТОСКИ»</a:t>
            </a:r>
          </a:p>
          <a:p>
            <a:pPr algn="ctr"/>
            <a:r>
              <a:rPr lang="ru-RU" dirty="0" smtClean="0"/>
              <a:t>Охраняет от мук безответной любви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536504" cy="3402378"/>
          </a:xfrm>
          <a:prstGeom prst="rect">
            <a:avLst/>
          </a:prstGeom>
        </p:spPr>
      </p:pic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763622"/>
            <a:ext cx="4032448" cy="3024336"/>
          </a:xfrm>
          <a:prstGeom prst="rect">
            <a:avLst/>
          </a:prstGeom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60648"/>
            <a:ext cx="3573016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7272808" cy="47525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Полудрагоценные камни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</a:t>
            </a:r>
            <a:r>
              <a:rPr lang="ru-RU" dirty="0" smtClean="0"/>
              <a:t>ризоберилл</a:t>
            </a:r>
            <a:endParaRPr lang="ru-RU" dirty="0"/>
          </a:p>
        </p:txBody>
      </p:sp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700808"/>
            <a:ext cx="7173416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Серый топаз</a:t>
            </a:r>
            <a:endParaRPr lang="ru-RU" dirty="0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6193096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алахит</a:t>
            </a:r>
            <a:endParaRPr lang="ru-RU" dirty="0"/>
          </a:p>
        </p:txBody>
      </p:sp>
      <p:pic>
        <p:nvPicPr>
          <p:cNvPr id="3" name="Рисунок 2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628800"/>
            <a:ext cx="5441836" cy="4260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564904"/>
            <a:ext cx="2188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Усиливает духовные</a:t>
            </a:r>
          </a:p>
          <a:p>
            <a:r>
              <a:rPr lang="ru-RU" dirty="0" smtClean="0"/>
              <a:t>силы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105</Words>
  <Application>Microsoft Office PowerPoint</Application>
  <PresentationFormat>Экран (4:3)</PresentationFormat>
  <Paragraphs>31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О чем говорят камни?</vt:lpstr>
      <vt:lpstr>Слайд 2</vt:lpstr>
      <vt:lpstr>Черный нифрит- камень жизни</vt:lpstr>
      <vt:lpstr>Драгоценные камни  жемчуг-няшки</vt:lpstr>
      <vt:lpstr>Слайд 5</vt:lpstr>
      <vt:lpstr>Полудрагоценные камни</vt:lpstr>
      <vt:lpstr>Хризоберилл</vt:lpstr>
      <vt:lpstr>Серый топаз</vt:lpstr>
      <vt:lpstr>Малахит</vt:lpstr>
      <vt:lpstr>Камень путешественников</vt:lpstr>
      <vt:lpstr>ОМЕТИСТ</vt:lpstr>
      <vt:lpstr>АЛМАЗ- символ невинности , твердости и храбрости приносит счастье</vt:lpstr>
      <vt:lpstr>Оникс –камень вождей</vt:lpstr>
      <vt:lpstr>Лунный камень –камень знака РАК</vt:lpstr>
      <vt:lpstr>Черные камни КААБА</vt:lpstr>
      <vt:lpstr>Слайд 16</vt:lpstr>
      <vt:lpstr>Храм КААБЫ</vt:lpstr>
      <vt:lpstr>Поклонение храму КААБЫ</vt:lpstr>
      <vt:lpstr>Слайд 19</vt:lpstr>
      <vt:lpstr>Слайд 20</vt:lpstr>
      <vt:lpstr>Слайд 21</vt:lpstr>
      <vt:lpstr>Слайд 22</vt:lpstr>
      <vt:lpstr>Камни речные пирамидки</vt:lpstr>
      <vt:lpstr>Горные реки</vt:lpstr>
      <vt:lpstr>Речные камни</vt:lpstr>
      <vt:lpstr>Слайд 26</vt:lpstr>
      <vt:lpstr>Камни моря</vt:lpstr>
      <vt:lpstr>Слайд 28</vt:lpstr>
      <vt:lpstr>Камни -галька в воде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чем говорят камни?</dc:title>
  <dc:creator>user</dc:creator>
  <cp:lastModifiedBy>user</cp:lastModifiedBy>
  <cp:revision>7</cp:revision>
  <dcterms:created xsi:type="dcterms:W3CDTF">2016-02-10T10:23:38Z</dcterms:created>
  <dcterms:modified xsi:type="dcterms:W3CDTF">2016-02-12T10:49:21Z</dcterms:modified>
</cp:coreProperties>
</file>