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АЙТ\САЙТ САД\широбокова\в войне музей\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196752"/>
            <a:ext cx="6044208" cy="2016224"/>
          </a:xfrm>
        </p:spPr>
        <p:txBody>
          <a:bodyPr/>
          <a:lstStyle/>
          <a:p>
            <a:r>
              <a:rPr lang="ru-RU" b="1" i="1" dirty="0" smtClean="0"/>
              <a:t>Маленький город </a:t>
            </a:r>
            <a:br>
              <a:rPr lang="ru-RU" b="1" i="1" dirty="0" smtClean="0"/>
            </a:br>
            <a:r>
              <a:rPr lang="ru-RU" b="1" i="1" dirty="0" smtClean="0"/>
              <a:t>в Великой войне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789040"/>
            <a:ext cx="4096544" cy="1752600"/>
          </a:xfrm>
        </p:spPr>
        <p:txBody>
          <a:bodyPr/>
          <a:lstStyle/>
          <a:p>
            <a:r>
              <a:rPr lang="ru-RU" dirty="0" smtClean="0"/>
              <a:t>Экскурсия в музей</a:t>
            </a:r>
          </a:p>
          <a:p>
            <a:endParaRPr lang="ru-RU" dirty="0"/>
          </a:p>
          <a:p>
            <a:r>
              <a:rPr lang="ru-RU" dirty="0" smtClean="0"/>
              <a:t>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66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2827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218" name="Picture 2" descr="C:\Users\user\Desktop\САЙТ\САЙТ САД\широбокова\в войне музей\IMG_1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42481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1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2827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10242" name="Picture 2" descr="C:\Users\user\Desktop\САЙТ\САЙТ САД\широбокова\в войне музей\IMG_1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678024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5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2827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11266" name="Picture 2" descr="C:\Users\user\Desktop\САЙТ\САЙТ САД\широбокова\в войне музей\IMG_1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58505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2827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12290" name="Picture 2" descr="C:\Users\user\Desktop\САЙТ\САЙТ САД\широбокова\в войне музей\IMG_1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72602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2827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261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Не забывайте, прошу вас, того поколенья,</a:t>
            </a:r>
          </a:p>
          <a:p>
            <a:pPr marL="0" indent="0">
              <a:buNone/>
            </a:pPr>
            <a:r>
              <a:rPr lang="ru-RU" b="1" dirty="0"/>
              <a:t>Тех, кто тогда воевал</a:t>
            </a:r>
          </a:p>
          <a:p>
            <a:pPr marL="0" indent="0">
              <a:buNone/>
            </a:pPr>
            <a:r>
              <a:rPr lang="ru-RU" b="1" dirty="0"/>
              <a:t>Кто насмерть с врагами в войну ту сражался.</a:t>
            </a:r>
          </a:p>
          <a:p>
            <a:pPr marL="0" indent="0">
              <a:buNone/>
            </a:pPr>
            <a:r>
              <a:rPr lang="ru-RU" b="1" dirty="0" smtClean="0"/>
              <a:t>Отчизну </a:t>
            </a:r>
            <a:r>
              <a:rPr lang="ru-RU" b="1" dirty="0"/>
              <a:t>родную отстоял.</a:t>
            </a:r>
          </a:p>
          <a:p>
            <a:pPr marL="0" indent="0">
              <a:buNone/>
            </a:pPr>
            <a:r>
              <a:rPr lang="ru-RU" b="1" dirty="0"/>
              <a:t> </a:t>
            </a:r>
          </a:p>
          <a:p>
            <a:pPr marL="0" indent="0">
              <a:buNone/>
            </a:pPr>
            <a:r>
              <a:rPr lang="ru-RU" b="1" dirty="0"/>
              <a:t>Не забывайте, прошу вас, того поколенья</a:t>
            </a:r>
          </a:p>
          <a:p>
            <a:pPr marL="0" indent="0">
              <a:buNone/>
            </a:pPr>
            <a:r>
              <a:rPr lang="ru-RU" b="1" dirty="0"/>
              <a:t>Тех, кто на фронт не попал.</a:t>
            </a:r>
          </a:p>
          <a:p>
            <a:pPr marL="0" indent="0">
              <a:buNone/>
            </a:pPr>
            <a:r>
              <a:rPr lang="ru-RU" b="1" dirty="0"/>
              <a:t>Тех, кто работал для фронта в три смены,</a:t>
            </a:r>
          </a:p>
          <a:p>
            <a:pPr marL="0" indent="0">
              <a:buNone/>
            </a:pPr>
            <a:r>
              <a:rPr lang="ru-RU" b="1" dirty="0"/>
              <a:t>Трудом он в тылу ту победу ковал</a:t>
            </a:r>
            <a:r>
              <a:rPr lang="ru-RU" b="1" dirty="0" smtClean="0"/>
              <a:t>.</a:t>
            </a:r>
          </a:p>
          <a:p>
            <a:pPr algn="r"/>
            <a:r>
              <a:rPr lang="ru-RU" dirty="0"/>
              <a:t>(3. </a:t>
            </a:r>
            <a:r>
              <a:rPr lang="ru-RU" dirty="0" err="1"/>
              <a:t>Семёнова</a:t>
            </a:r>
            <a:r>
              <a:rPr lang="ru-RU" dirty="0"/>
              <a:t>)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53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Музей "Маленький город в Великой войне"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38018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Музей </a:t>
            </a:r>
            <a:r>
              <a:rPr lang="ru-RU" dirty="0"/>
              <a:t>открылся в Мышкине в мае 2015 года к празднованию 70- </a:t>
            </a:r>
            <a:r>
              <a:rPr lang="ru-RU" dirty="0" err="1"/>
              <a:t>летия</a:t>
            </a:r>
            <a:r>
              <a:rPr lang="ru-RU" dirty="0"/>
              <a:t> Победы. Музей расположен на Волжской набережной при входе на территорию Мемориала Победы.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36173" cy="25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8" y="4149080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музее представлены экспозиции: «комната солдатки», «школьный класс», «правление колхоза»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383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28215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Цель</a:t>
            </a:r>
            <a:r>
              <a:rPr lang="ru-RU" sz="2800" b="1" dirty="0"/>
              <a:t>: 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Развитие у детей интереса и осознанно-правильного отношения к событиям </a:t>
            </a:r>
            <a:r>
              <a:rPr lang="ru-RU" sz="2800" dirty="0" smtClean="0"/>
              <a:t>Великой Отечественной войны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715200" cy="399330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Задачи:</a:t>
            </a:r>
          </a:p>
          <a:p>
            <a:r>
              <a:rPr lang="ru-RU" dirty="0"/>
              <a:t>Воспитывать у детей патриотические чувства: любовь к Родине, уважительное отношение к старшему поколению, к истории </a:t>
            </a:r>
            <a:r>
              <a:rPr lang="ru-RU" dirty="0" smtClean="0"/>
              <a:t>своего города.</a:t>
            </a:r>
          </a:p>
          <a:p>
            <a:r>
              <a:rPr lang="ru-RU" dirty="0" smtClean="0"/>
              <a:t>Познакомить с бытом, жизнью взрослых и детей в тылу, как они помогали солдатам, воевавшим на фронте.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37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2827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5122" name="Picture 2" descr="C:\Users\user\Desktop\САЙТ\САЙТ САД\широбокова\в войне музей\IMG_1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72602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8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2827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4098" name="Picture 2" descr="C:\Users\user\Desktop\САЙТ\САЙТ САД\широбокова\в войне музей\IMG_1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83612"/>
            <a:ext cx="6809303" cy="510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0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2827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6146" name="Picture 2" descr="C:\Users\user\Desktop\САЙТ\САЙТ САД\широбокова\в войне музей\IMG_1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972267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9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2827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7170" name="Picture 2" descr="C:\Users\user\Desktop\САЙТ\САЙТ САД\широбокова\в войне музей\IMG_1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1642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6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САЙТ САД\широбокова\в войне музей\Fon-Pobeda3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144000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2827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8194" name="Picture 2" descr="C:\Users\user\Desktop\САЙТ\САЙТ САД\широбокова\в войне музей\IMG_1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78024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67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128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Маленький город  в Великой войне</vt:lpstr>
      <vt:lpstr>Презентация PowerPoint</vt:lpstr>
      <vt:lpstr>Музей "Маленький город в Великой войне" </vt:lpstr>
      <vt:lpstr> Цель:   Развитие у детей интереса и осознанно-правильного отношения к событиям Великой Отечественной войны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Маленький город  в Великой войне</dc:title>
  <dc:creator>Любовь</dc:creator>
  <cp:lastModifiedBy>user</cp:lastModifiedBy>
  <cp:revision>3</cp:revision>
  <dcterms:created xsi:type="dcterms:W3CDTF">2019-02-13T19:31:39Z</dcterms:created>
  <dcterms:modified xsi:type="dcterms:W3CDTF">2019-02-13T19:56:35Z</dcterms:modified>
</cp:coreProperties>
</file>