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66" r:id="rId9"/>
    <p:sldId id="265" r:id="rId10"/>
    <p:sldId id="264" r:id="rId11"/>
    <p:sldId id="25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«Путешествие в старину»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Экскурсия в </a:t>
            </a:r>
          </a:p>
          <a:p>
            <a:r>
              <a:rPr lang="ru-RU" dirty="0" smtClean="0"/>
              <a:t>музей «Русские валенки» и </a:t>
            </a:r>
          </a:p>
          <a:p>
            <a:r>
              <a:rPr lang="ru-RU" dirty="0" smtClean="0"/>
              <a:t>«Русский лён»</a:t>
            </a:r>
          </a:p>
          <a:p>
            <a:r>
              <a:rPr lang="ru-RU" dirty="0" smtClean="0"/>
              <a:t>2018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27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user\Desktop\САЙТ\САЙТ САД\широбокова\валенки лён\IMG_1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06388"/>
            <a:ext cx="726029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75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user\Desktop\САЙТ\САЙТ САД\широбокова\валенки лён\IMG_1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54833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64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user\Desktop\САЙТ\САЙТ САД\широбокова\валенки лён\IMG_1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45" y="670384"/>
            <a:ext cx="735630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1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/>
              <a:t>Цель: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Приобщение </a:t>
            </a:r>
            <a:r>
              <a:rPr lang="ru-RU" sz="3200" dirty="0"/>
              <a:t>детей к истории своего края.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 smtClean="0"/>
              <a:t>Задачи:</a:t>
            </a:r>
          </a:p>
          <a:p>
            <a:r>
              <a:rPr lang="ru-RU" sz="2400" dirty="0" smtClean="0"/>
              <a:t>Познакомить </a:t>
            </a:r>
            <a:r>
              <a:rPr lang="ru-RU" sz="2400" dirty="0"/>
              <a:t>детей с историей </a:t>
            </a:r>
            <a:r>
              <a:rPr lang="ru-RU" sz="2400" dirty="0" smtClean="0"/>
              <a:t>изготовления и применения традиционной </a:t>
            </a:r>
            <a:r>
              <a:rPr lang="ru-RU" sz="2400" dirty="0"/>
              <a:t>русской </a:t>
            </a:r>
            <a:r>
              <a:rPr lang="ru-RU" sz="2400" dirty="0" smtClean="0"/>
              <a:t>зимней обуви – валенок.</a:t>
            </a:r>
          </a:p>
          <a:p>
            <a:r>
              <a:rPr lang="ru-RU" sz="2400" dirty="0" smtClean="0"/>
              <a:t> Сформировать </a:t>
            </a:r>
            <a:r>
              <a:rPr lang="ru-RU" sz="2400" dirty="0"/>
              <a:t>представления </a:t>
            </a:r>
            <a:r>
              <a:rPr lang="ru-RU" sz="2400" dirty="0" smtClean="0"/>
              <a:t>дошкольников </a:t>
            </a:r>
            <a:r>
              <a:rPr lang="ru-RU" sz="2400" dirty="0"/>
              <a:t>о льне, </a:t>
            </a:r>
            <a:r>
              <a:rPr lang="ru-RU" sz="2400" dirty="0" smtClean="0"/>
              <a:t>как технической </a:t>
            </a:r>
            <a:r>
              <a:rPr lang="ru-RU" sz="2400" dirty="0"/>
              <a:t>культуре, особенностях внешнего строения </a:t>
            </a:r>
            <a:r>
              <a:rPr lang="ru-RU" sz="2400" dirty="0" smtClean="0"/>
              <a:t>и выращивания</a:t>
            </a:r>
            <a:r>
              <a:rPr lang="ru-RU" sz="2400" dirty="0"/>
              <a:t>, использования </a:t>
            </a:r>
            <a:r>
              <a:rPr lang="ru-RU" sz="2400" dirty="0" smtClean="0"/>
              <a:t>его в быту и традициях.</a:t>
            </a:r>
          </a:p>
        </p:txBody>
      </p:sp>
    </p:spTree>
    <p:extLst>
      <p:ext uri="{BB962C8B-B14F-4D97-AF65-F5344CB8AC3E}">
        <p14:creationId xmlns:p14="http://schemas.microsoft.com/office/powerpoint/2010/main" val="236990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Desktop\САЙТ\САЙТ САД\широбокова\валенки лён\IMG_15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14400"/>
            <a:ext cx="6972267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62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esktop\САЙТ\САЙТ САД\широбокова\валенки лён\IMG_1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8396"/>
            <a:ext cx="706827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9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user\Desktop\САЙТ\САЙТ САД\широбокова\валенки лён\IMG_1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64" y="796398"/>
            <a:ext cx="7020272" cy="52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2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user\Desktop\САЙТ\САЙТ САД\широбокова\валенки лён\IMG_1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14400"/>
            <a:ext cx="6972267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5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user\Desktop\САЙТ\САЙТ САД\широбокова\валенки лён\IMG_15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26029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2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user\Desktop\САЙТ\САЙТ САД\широбокова\валенки лён\IMG_1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4434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08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Users\user\Desktop\САЙТ\САЙТ САД\широбокова\валенки лён\IMG_1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4380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55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60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«Путешествие в старину»</vt:lpstr>
      <vt:lpstr>  Цель: Приобщение детей к истории своего края.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старину»</dc:title>
  <dc:creator>Любовь</dc:creator>
  <cp:lastModifiedBy>user</cp:lastModifiedBy>
  <cp:revision>3</cp:revision>
  <dcterms:created xsi:type="dcterms:W3CDTF">2019-02-13T20:02:03Z</dcterms:created>
  <dcterms:modified xsi:type="dcterms:W3CDTF">2019-02-13T20:24:45Z</dcterms:modified>
</cp:coreProperties>
</file>