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72" r:id="rId15"/>
    <p:sldId id="271" r:id="rId16"/>
    <p:sldId id="270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АЙТ\САЙТ САД\широбокова\img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00B050"/>
                </a:solidFill>
              </a:rPr>
              <a:t>Наше лето.</a:t>
            </a:r>
            <a:br>
              <a:rPr lang="ru-RU" sz="5400" b="1" i="1" dirty="0" smtClean="0">
                <a:solidFill>
                  <a:srgbClr val="00B050"/>
                </a:solidFill>
              </a:rPr>
            </a:br>
            <a:r>
              <a:rPr lang="ru-RU" sz="5400" b="1" i="1" dirty="0" smtClean="0">
                <a:solidFill>
                  <a:srgbClr val="00B050"/>
                </a:solidFill>
              </a:rPr>
              <a:t>Экскурсии, наблюдения.</a:t>
            </a:r>
            <a:endParaRPr lang="ru-RU" sz="5400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35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Воспитатель подготовительной группы «Весёлые мышата» </a:t>
            </a:r>
            <a:r>
              <a:rPr lang="ru-RU" b="1" dirty="0" err="1" smtClean="0">
                <a:solidFill>
                  <a:srgbClr val="00B050"/>
                </a:solidFill>
              </a:rPr>
              <a:t>Широбокова</a:t>
            </a:r>
            <a:r>
              <a:rPr lang="ru-RU" b="1" dirty="0" smtClean="0">
                <a:solidFill>
                  <a:srgbClr val="00B050"/>
                </a:solidFill>
              </a:rPr>
              <a:t> И.Г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sz="2200" b="1" dirty="0" smtClean="0">
                <a:solidFill>
                  <a:srgbClr val="00B050"/>
                </a:solidFill>
              </a:rPr>
              <a:t>Лето 2018 года.</a:t>
            </a:r>
            <a:endParaRPr lang="ru-RU" sz="2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3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:\DCIM\100CANON\IMG_2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7068278" cy="5301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:\DCIM\100CANON\IMG_2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836712"/>
            <a:ext cx="6972267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:\DCIM\100CANON\IMG_2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7452320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71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Стрекозы, бабочки, пчёлы, пауки…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ru-RU" dirty="0" smtClean="0"/>
              <a:t>Цель: учить детей не причинять вреда полезным видам насекомых, а также уметь видеть и радоваться красоте всего живущего на земле.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32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все фото по работе\IMG_0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87" y="18864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все фото по работе\IMG_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5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DCIM\132___09\IMG_0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Цветы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закрепить названия садовых и луговых цветов. </a:t>
            </a:r>
            <a:r>
              <a:rPr lang="ru-RU" dirty="0"/>
              <a:t>Н</a:t>
            </a:r>
            <a:r>
              <a:rPr lang="ru-RU" dirty="0" smtClean="0"/>
              <a:t>аучить детей любоваться растущими цветами, видеть и воспринимать их красоту. Уважать труд людей, посадивших цветы на клумбы. Учить ухаживать за цветами(поливать в жару), собирать семена после созревания, чтобы посадить новые цветы весной.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96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DCIM\132___09\IMG_0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05205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32___09\IMG_0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4" y="256490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83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DCIM\132___09\IMG_0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5868144" cy="4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32___09\IMG_0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344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:\DCIM\100CANON\IMG_2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24744"/>
            <a:ext cx="6492213" cy="48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778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:\DCIM\100CANON\IMG_2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7548331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6305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97</Words>
  <Application>Microsoft Office PowerPoint</Application>
  <PresentationFormat>Экран (4:3)</PresentationFormat>
  <Paragraphs>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Наше лето. Экскурсии, наблюдения.</vt:lpstr>
      <vt:lpstr>Стрекозы, бабочки, пчёлы, пауки…</vt:lpstr>
      <vt:lpstr>Презентация PowerPoint</vt:lpstr>
      <vt:lpstr>Презентация PowerPoint</vt:lpstr>
      <vt:lpstr>Цветы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user</cp:lastModifiedBy>
  <cp:revision>8</cp:revision>
  <dcterms:created xsi:type="dcterms:W3CDTF">2018-10-20T16:06:15Z</dcterms:created>
  <dcterms:modified xsi:type="dcterms:W3CDTF">2019-02-13T20:34:29Z</dcterms:modified>
</cp:coreProperties>
</file>