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АЙТ\САЙТ САД\широбокова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257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Экскурсия в пожарную часть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«Смелые пожарные»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Воспитатель подготовительной группы «Весёлые мышата»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Широбокова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И.Г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220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200" smtClean="0">
                <a:solidFill>
                  <a:schemeClr val="accent6">
                    <a:lumMod val="75000"/>
                  </a:schemeClr>
                </a:solidFill>
              </a:rPr>
              <a:t>Лето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2018 года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91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Широбокова И Г -фото лето\IMG_0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283341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3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Широбокова И Г -фото лето\IMG_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338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7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АЙТ\САЙТ САД\широбокова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Цель: объяснить детям, как опасно без взрослых разводить костры и играть с огнём, какой большой бедой это может обернуться. Научить, как должны вести себя дети в случае пожара.</a:t>
            </a:r>
            <a:br>
              <a:rPr lang="ru-RU" sz="3200" dirty="0" smtClean="0"/>
            </a:br>
            <a:r>
              <a:rPr lang="ru-RU" sz="3200" dirty="0" smtClean="0"/>
              <a:t>Познакомить с профессией пожарного, его рабочим местом, специальными </a:t>
            </a:r>
            <a:r>
              <a:rPr lang="ru-RU" sz="3200" smtClean="0"/>
              <a:t>средствами пожаротушения.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674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АЙТ\САЙТ САД\широбокова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u="sng" dirty="0"/>
              <a:t>П</a:t>
            </a:r>
            <a:r>
              <a:rPr lang="ru-RU" sz="2000" u="sng" dirty="0" smtClean="0"/>
              <a:t>редварительная работа</a:t>
            </a:r>
            <a:r>
              <a:rPr lang="ru-RU" sz="2000" dirty="0" smtClean="0"/>
              <a:t>: беседа о профессии пожарного.</a:t>
            </a:r>
            <a:endParaRPr lang="ru-RU" sz="3200" dirty="0"/>
          </a:p>
        </p:txBody>
      </p:sp>
      <p:pic>
        <p:nvPicPr>
          <p:cNvPr id="1027" name="Picture 3" descr="C:\Users\user\Desktop\САЙТ\САЙТ САД\широбокова\IMG_0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37" y="260648"/>
            <a:ext cx="6732240" cy="5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Широбокова И Г -фото лето\IMG_0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78993"/>
            <a:ext cx="856895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9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Широбокова И Г -фото лето\IMG_0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88640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Широбокова И Г -фото лето\IMG_0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115"/>
            <a:ext cx="8234358" cy="61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Широбокова И Г -фото лето\IMG_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310344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6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Широбокова И Г -фото лето\IMG_0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260648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1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Широбокова И Г -фото лето\IMG_0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364350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49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Экскурсия в пожарную часть «Смелые пожарные»</vt:lpstr>
      <vt:lpstr>Цель: объяснить детям, как опасно без взрослых разводить костры и играть с огнём, какой большой бедой это может обернуться. Научить, как должны вести себя дети в случае пожара. Познакомить с профессией пожарного, его рабочим местом, специальными средствами пожаротушения.</vt:lpstr>
      <vt:lpstr>          Предварительная работа: беседа о профессии пожарного.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пожарную часть «Смелые пожарные»</dc:title>
  <dc:creator>Любовь</dc:creator>
  <cp:lastModifiedBy>user</cp:lastModifiedBy>
  <cp:revision>4</cp:revision>
  <dcterms:created xsi:type="dcterms:W3CDTF">2018-10-20T17:11:04Z</dcterms:created>
  <dcterms:modified xsi:type="dcterms:W3CDTF">2019-02-13T20:39:12Z</dcterms:modified>
</cp:coreProperties>
</file>