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65" r:id="rId11"/>
    <p:sldId id="266" r:id="rId12"/>
    <p:sldId id="258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117180" cy="2880320"/>
          </a:xfrm>
        </p:spPr>
        <p:txBody>
          <a:bodyPr/>
          <a:lstStyle/>
          <a:p>
            <a:pPr algn="ctr"/>
            <a:r>
              <a:rPr lang="ru-RU" dirty="0" smtClean="0"/>
              <a:t>Мы занимаемся!</a:t>
            </a:r>
            <a:br>
              <a:rPr lang="ru-RU" dirty="0" smtClean="0"/>
            </a:br>
            <a:r>
              <a:rPr lang="ru-RU" dirty="0" smtClean="0"/>
              <a:t>Комплекс </a:t>
            </a:r>
            <a:br>
              <a:rPr lang="ru-RU" dirty="0" smtClean="0"/>
            </a:br>
            <a:r>
              <a:rPr lang="ru-RU" dirty="0" smtClean="0"/>
              <a:t>«Мы проснулись!»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509120"/>
            <a:ext cx="7117180" cy="861420"/>
          </a:xfrm>
        </p:spPr>
        <p:txBody>
          <a:bodyPr/>
          <a:lstStyle/>
          <a:p>
            <a:r>
              <a:rPr lang="ru-RU" dirty="0" smtClean="0"/>
              <a:t>Группа «Непоседы»  - ноябрь 2019</a:t>
            </a:r>
            <a:endParaRPr lang="ru-RU" dirty="0"/>
          </a:p>
        </p:txBody>
      </p:sp>
      <p:pic>
        <p:nvPicPr>
          <p:cNvPr id="4" name="Детская зарядка — Солнышко проснулось (www.mixmuz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ЗДОРОВЯЧОК КОМПЛЕКСЫ ясли\здор фото\IMG_7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ЗДОРОВЯЧОК КОМПЛЕКСЫ ясли\здор фото\IMG_72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/>
          <a:stretch/>
        </p:blipFill>
        <p:spPr bwMode="auto">
          <a:xfrm>
            <a:off x="1115616" y="476672"/>
            <a:ext cx="629596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9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ЗДОРОВЯЧОК КОМПЛЕКСЫ ясли\здор фото\IMG_7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3237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0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ЗДОРОВЯЧОК КОМПЛЕКСЫ ясли\здор фото\IMG_73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9495" r="10454"/>
          <a:stretch/>
        </p:blipFill>
        <p:spPr bwMode="auto">
          <a:xfrm>
            <a:off x="1187624" y="332656"/>
            <a:ext cx="6858000" cy="62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ЗДОРОВЯЧОК КОМПЛЕКСЫ ясли\здор фото\IMG_7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172400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3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ЗДОРОВЯЧОК КОМПЛЕКСЫ ясли\здор фото\IMG_73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7677" r="7425" b="9697"/>
          <a:stretch/>
        </p:blipFill>
        <p:spPr bwMode="auto">
          <a:xfrm>
            <a:off x="827584" y="492015"/>
            <a:ext cx="7148945" cy="566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9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ЗДОРОВЯЧОК КОМПЛЕКСЫ ясли\здор фото\IMG_73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0" t="8485" r="9394" b="4849"/>
          <a:stretch/>
        </p:blipFill>
        <p:spPr bwMode="auto">
          <a:xfrm>
            <a:off x="1043608" y="260648"/>
            <a:ext cx="6650182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ЗДОРОВЯЧОК КОМПЛЕКСЫ ясли\здор фото\IMG_7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09417" y="969640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5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ЗДОРОВЯЧОК КОМПЛЕКСЫ ясли\здор фото\IMG_7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9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ЗДОРОВЯЧОК КОМПЛЕКСЫ ясли\здор фото\IMG_7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ЗДОРОВЯЧОК КОМПЛЕКСЫ ясли\здор фото\IMG_7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36545" y="992730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ЗДОРОВЯЧОК КОМПЛЕКСЫ ясли\здор фото\IMG_7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32446" y="1780324"/>
            <a:ext cx="5244636" cy="39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5" y="332656"/>
            <a:ext cx="345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«ВЕСЁЛЫЕ РУЧКИ»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768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ЗДОРОВЯЧОК КОМПЛЕКСЫ ясли\здор фото\IMG_7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35630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9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ЗДОРОВЯЧОК КОМПЛЕКСЫ ясли\здор фото\IMG_72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18178" r="14405" b="18753"/>
          <a:stretch/>
        </p:blipFill>
        <p:spPr bwMode="auto">
          <a:xfrm rot="14918795">
            <a:off x="181865" y="1532563"/>
            <a:ext cx="4147899" cy="252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ЗДОРОВЯЧОК КОМПЛЕКСЫ ясли\здор фото\IMG_72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0"/>
          <a:stretch/>
        </p:blipFill>
        <p:spPr bwMode="auto">
          <a:xfrm>
            <a:off x="4499992" y="1124744"/>
            <a:ext cx="4283790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7667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«РЕЗВЫЕ НОЖКИ»</a:t>
            </a:r>
            <a:endParaRPr lang="ru-RU" b="1" dirty="0"/>
          </a:p>
        </p:txBody>
      </p:sp>
      <p:pic>
        <p:nvPicPr>
          <p:cNvPr id="3074" name="Picture 2" descr="F:\ЗДОРОВЯЧОК КОМПЛЕКСЫ ясли\здор фото\IMG_72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7" r="30087"/>
          <a:stretch/>
        </p:blipFill>
        <p:spPr bwMode="auto">
          <a:xfrm rot="15957583">
            <a:off x="496828" y="1297400"/>
            <a:ext cx="3397815" cy="327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ЗДОРОВЯЧОК КОМПЛЕКСЫ ясли\здор фото\IMG_72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19480" r="7145" b="58"/>
          <a:stretch/>
        </p:blipFill>
        <p:spPr bwMode="auto">
          <a:xfrm rot="16616325">
            <a:off x="4445134" y="1996431"/>
            <a:ext cx="4574344" cy="32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ЗДОРОВЯЧОК КОМПЛЕКСЫ ясли\здор фото\IMG_72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4" r="11177" b="23762"/>
          <a:stretch/>
        </p:blipFill>
        <p:spPr bwMode="auto">
          <a:xfrm rot="14728414">
            <a:off x="90671" y="1523845"/>
            <a:ext cx="4860974" cy="316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ЗДОРОВЯЧОК КОМПЛЕКСЫ ясли\здор фото\IMG_72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2" r="16479" b="1"/>
          <a:stretch/>
        </p:blipFill>
        <p:spPr bwMode="auto">
          <a:xfrm rot="16387129">
            <a:off x="4620360" y="1227474"/>
            <a:ext cx="4428522" cy="40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4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40466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Ходьба по «дорожкам здоровья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5122" name="Picture 2" descr="F:\ЗДОРОВЯЧОК КОМПЛЕКСЫ ясли\здор фото\IMG_7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ЗДОРОВЯЧОК КОМПЛЕКСЫ ясли\здор фото\IMG_72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50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ЗДОРОВЯЧОК КОМПЛЕКСЫ ясли\здор фото\IMG_73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15758" r="15909" b="11919"/>
          <a:stretch/>
        </p:blipFill>
        <p:spPr bwMode="auto">
          <a:xfrm>
            <a:off x="1547664" y="404664"/>
            <a:ext cx="6717673" cy="53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ЗДОРОВЯЧОК КОМПЛЕКСЫ ясли\здор фото\IMG_7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39</TotalTime>
  <Words>24</Words>
  <Application>Microsoft Office PowerPoint</Application>
  <PresentationFormat>Экран (4:3)</PresentationFormat>
  <Paragraphs>5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Winter</vt:lpstr>
      <vt:lpstr>Мы занимаемся! Комплекс  «Мы проснулись!»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</dc:creator>
  <cp:lastModifiedBy>user</cp:lastModifiedBy>
  <cp:revision>5</cp:revision>
  <dcterms:created xsi:type="dcterms:W3CDTF">2019-11-24T16:39:30Z</dcterms:created>
  <dcterms:modified xsi:type="dcterms:W3CDTF">2019-12-05T19:13:56Z</dcterms:modified>
</cp:coreProperties>
</file>